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65ca607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65ca607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65ca607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65ca607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65ca6070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65ca6070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65ca6070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65ca6070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5ca6070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65ca6070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65ca6070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65ca6070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65ca6070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65ca6070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C9DAF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14400" y="1673175"/>
            <a:ext cx="55152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latin typeface="Impact"/>
                <a:ea typeface="Impact"/>
                <a:cs typeface="Impact"/>
                <a:sym typeface="Impact"/>
              </a:rPr>
              <a:t>NCA FILOSOFÍA</a:t>
            </a:r>
            <a:endParaRPr sz="72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238950" y="360775"/>
            <a:ext cx="2666100" cy="7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Impact"/>
                <a:ea typeface="Impact"/>
                <a:cs typeface="Impact"/>
                <a:sym typeface="Impact"/>
              </a:rPr>
              <a:t>SUMMARY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000">
                <a:solidFill>
                  <a:srgbClr val="000000"/>
                </a:solidFill>
              </a:rPr>
              <a:t>We </a:t>
            </a:r>
            <a:r>
              <a:rPr lang="es" sz="3000">
                <a:solidFill>
                  <a:srgbClr val="000000"/>
                </a:solidFill>
              </a:rPr>
              <a:t>searched</a:t>
            </a:r>
            <a:r>
              <a:rPr lang="es" sz="3000">
                <a:solidFill>
                  <a:srgbClr val="000000"/>
                </a:solidFill>
              </a:rPr>
              <a:t> information from the book to find data about the differents ways to see the ethics and its bases.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759950" y="997650"/>
            <a:ext cx="5887200" cy="3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900">
                <a:latin typeface="Impact"/>
                <a:ea typeface="Impact"/>
                <a:cs typeface="Impact"/>
                <a:sym typeface="Impact"/>
              </a:rPr>
              <a:t>HAY </a:t>
            </a:r>
            <a:endParaRPr sz="59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900">
                <a:latin typeface="Impact"/>
                <a:ea typeface="Impact"/>
                <a:cs typeface="Impact"/>
                <a:sym typeface="Impact"/>
              </a:rPr>
              <a:t>DISTINTAS </a:t>
            </a:r>
            <a:endParaRPr sz="59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900">
                <a:latin typeface="Impact"/>
                <a:ea typeface="Impact"/>
                <a:cs typeface="Impact"/>
                <a:sym typeface="Impact"/>
              </a:rPr>
              <a:t>PERSPECTIVAS</a:t>
            </a:r>
            <a:endParaRPr sz="59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532950" y="1239400"/>
            <a:ext cx="3495000" cy="1103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INTELECTUALISMO 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MORAL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211950" y="2571750"/>
            <a:ext cx="3816000" cy="966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EMOTIVISMO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MORAL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72" name="Google Shape;72;p16"/>
          <p:cNvCxnSpPr>
            <a:stCxn id="70" idx="3"/>
          </p:cNvCxnSpPr>
          <p:nvPr/>
        </p:nvCxnSpPr>
        <p:spPr>
          <a:xfrm>
            <a:off x="4027950" y="1790950"/>
            <a:ext cx="818100" cy="67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" name="Google Shape;73;p16"/>
          <p:cNvCxnSpPr>
            <a:endCxn id="74" idx="1"/>
          </p:cNvCxnSpPr>
          <p:nvPr/>
        </p:nvCxnSpPr>
        <p:spPr>
          <a:xfrm flipH="1" rot="10800000">
            <a:off x="4194700" y="2595050"/>
            <a:ext cx="725700" cy="45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16"/>
          <p:cNvCxnSpPr/>
          <p:nvPr/>
        </p:nvCxnSpPr>
        <p:spPr>
          <a:xfrm>
            <a:off x="6110225" y="2717250"/>
            <a:ext cx="657000" cy="51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6"/>
          <p:cNvCxnSpPr/>
          <p:nvPr/>
        </p:nvCxnSpPr>
        <p:spPr>
          <a:xfrm flipH="1" rot="10800000">
            <a:off x="6110225" y="1694750"/>
            <a:ext cx="633600" cy="68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" name="Google Shape;77;p16"/>
          <p:cNvSpPr txBox="1"/>
          <p:nvPr/>
        </p:nvSpPr>
        <p:spPr>
          <a:xfrm>
            <a:off x="6843000" y="1239400"/>
            <a:ext cx="1685700" cy="539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La razón</a:t>
            </a:r>
            <a:endParaRPr sz="2400"/>
          </a:p>
        </p:txBody>
      </p:sp>
      <p:sp>
        <p:nvSpPr>
          <p:cNvPr id="78" name="Google Shape;78;p16"/>
          <p:cNvSpPr txBox="1"/>
          <p:nvPr/>
        </p:nvSpPr>
        <p:spPr>
          <a:xfrm>
            <a:off x="6843000" y="3055050"/>
            <a:ext cx="2105400" cy="88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Los sentimientos</a:t>
            </a:r>
            <a:endParaRPr sz="2400"/>
          </a:p>
        </p:txBody>
      </p:sp>
      <p:sp>
        <p:nvSpPr>
          <p:cNvPr id="74" name="Google Shape;74;p16"/>
          <p:cNvSpPr txBox="1"/>
          <p:nvPr/>
        </p:nvSpPr>
        <p:spPr>
          <a:xfrm>
            <a:off x="4920400" y="2280500"/>
            <a:ext cx="13509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La base</a:t>
            </a:r>
            <a:endParaRPr sz="24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639" y="136400"/>
            <a:ext cx="2549126" cy="160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0650" y="3292194"/>
            <a:ext cx="2549126" cy="142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70975" y="805600"/>
            <a:ext cx="3148200" cy="979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UNIVERSALISMO 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MORAL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70975" y="3166650"/>
            <a:ext cx="2819700" cy="1189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RELATIVISMO 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MORAL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7" name="Google Shape;87;p17"/>
          <p:cNvCxnSpPr>
            <a:stCxn id="85" idx="3"/>
          </p:cNvCxnSpPr>
          <p:nvPr/>
        </p:nvCxnSpPr>
        <p:spPr>
          <a:xfrm>
            <a:off x="3619175" y="1295200"/>
            <a:ext cx="1090500" cy="84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7"/>
          <p:cNvCxnSpPr>
            <a:stCxn id="86" idx="3"/>
          </p:cNvCxnSpPr>
          <p:nvPr/>
        </p:nvCxnSpPr>
        <p:spPr>
          <a:xfrm flipH="1" rot="10800000">
            <a:off x="3290675" y="2887650"/>
            <a:ext cx="1363200" cy="8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7"/>
          <p:cNvSpPr txBox="1"/>
          <p:nvPr/>
        </p:nvSpPr>
        <p:spPr>
          <a:xfrm>
            <a:off x="4635450" y="2184475"/>
            <a:ext cx="18342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Son válidas</a:t>
            </a:r>
            <a:endParaRPr sz="2400"/>
          </a:p>
        </p:txBody>
      </p:sp>
      <p:cxnSp>
        <p:nvCxnSpPr>
          <p:cNvPr id="90" name="Google Shape;90;p17"/>
          <p:cNvCxnSpPr>
            <a:endCxn id="91" idx="1"/>
          </p:cNvCxnSpPr>
          <p:nvPr/>
        </p:nvCxnSpPr>
        <p:spPr>
          <a:xfrm flipH="1" rot="10800000">
            <a:off x="6338125" y="1295200"/>
            <a:ext cx="825600" cy="9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7"/>
          <p:cNvCxnSpPr/>
          <p:nvPr/>
        </p:nvCxnSpPr>
        <p:spPr>
          <a:xfrm>
            <a:off x="6331975" y="2571750"/>
            <a:ext cx="624300" cy="66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p17"/>
          <p:cNvSpPr txBox="1"/>
          <p:nvPr/>
        </p:nvSpPr>
        <p:spPr>
          <a:xfrm>
            <a:off x="7163725" y="1007050"/>
            <a:ext cx="1673100" cy="576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Para todo</a:t>
            </a:r>
            <a:endParaRPr sz="2400"/>
          </a:p>
        </p:txBody>
      </p:sp>
      <p:sp>
        <p:nvSpPr>
          <p:cNvPr id="93" name="Google Shape;93;p17"/>
          <p:cNvSpPr txBox="1"/>
          <p:nvPr/>
        </p:nvSpPr>
        <p:spPr>
          <a:xfrm>
            <a:off x="6987025" y="3166650"/>
            <a:ext cx="2026500" cy="1189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Dependiendo de la situación</a:t>
            </a:r>
            <a:endParaRPr sz="24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675" y="217350"/>
            <a:ext cx="1716050" cy="17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663" y="3166650"/>
            <a:ext cx="1716055" cy="19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656875" y="1020300"/>
            <a:ext cx="2577900" cy="855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DEONTOLOGISMO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656875" y="3250225"/>
            <a:ext cx="3073800" cy="855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Oswald"/>
                <a:ea typeface="Oswald"/>
                <a:cs typeface="Oswald"/>
                <a:sym typeface="Oswald"/>
              </a:rPr>
              <a:t>CONSECUENCIALISMO</a:t>
            </a:r>
            <a:endParaRPr sz="270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2" name="Google Shape;102;p18"/>
          <p:cNvCxnSpPr>
            <a:stCxn id="100" idx="3"/>
          </p:cNvCxnSpPr>
          <p:nvPr/>
        </p:nvCxnSpPr>
        <p:spPr>
          <a:xfrm>
            <a:off x="3234775" y="1447950"/>
            <a:ext cx="1251900" cy="81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8"/>
          <p:cNvCxnSpPr>
            <a:stCxn id="101" idx="3"/>
          </p:cNvCxnSpPr>
          <p:nvPr/>
        </p:nvCxnSpPr>
        <p:spPr>
          <a:xfrm flipH="1" rot="10800000">
            <a:off x="3730675" y="2908975"/>
            <a:ext cx="878700" cy="76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8"/>
          <p:cNvSpPr txBox="1"/>
          <p:nvPr/>
        </p:nvSpPr>
        <p:spPr>
          <a:xfrm>
            <a:off x="4622363" y="1921050"/>
            <a:ext cx="16359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Hay que tener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en cuenta</a:t>
            </a:r>
            <a:endParaRPr sz="2400"/>
          </a:p>
        </p:txBody>
      </p:sp>
      <p:cxnSp>
        <p:nvCxnSpPr>
          <p:cNvPr id="105" name="Google Shape;105;p18"/>
          <p:cNvCxnSpPr/>
          <p:nvPr/>
        </p:nvCxnSpPr>
        <p:spPr>
          <a:xfrm flipH="1" rot="10800000">
            <a:off x="5972650" y="1911150"/>
            <a:ext cx="759000" cy="3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8"/>
          <p:cNvCxnSpPr/>
          <p:nvPr/>
        </p:nvCxnSpPr>
        <p:spPr>
          <a:xfrm>
            <a:off x="6056975" y="2768500"/>
            <a:ext cx="576300" cy="5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8"/>
          <p:cNvSpPr txBox="1"/>
          <p:nvPr/>
        </p:nvSpPr>
        <p:spPr>
          <a:xfrm>
            <a:off x="6959075" y="859200"/>
            <a:ext cx="1772400" cy="1177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El deber y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principios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morales</a:t>
            </a:r>
            <a:endParaRPr sz="2400"/>
          </a:p>
        </p:txBody>
      </p:sp>
      <p:sp>
        <p:nvSpPr>
          <p:cNvPr id="108" name="Google Shape;108;p18"/>
          <p:cNvSpPr txBox="1"/>
          <p:nvPr/>
        </p:nvSpPr>
        <p:spPr>
          <a:xfrm>
            <a:off x="6649175" y="3371125"/>
            <a:ext cx="2392200" cy="613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Consecuencias</a:t>
            </a:r>
            <a:endParaRPr sz="2400"/>
          </a:p>
        </p:txBody>
      </p:sp>
      <p:pic>
        <p:nvPicPr>
          <p:cNvPr id="109" name="Google Shape;109;p18"/>
          <p:cNvPicPr preferRelativeResize="0"/>
          <p:nvPr/>
        </p:nvPicPr>
        <p:blipFill/>
        <p:spPr>
          <a:xfrm>
            <a:off x="3528312" y="111375"/>
            <a:ext cx="3137226" cy="150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801" y="3442344"/>
            <a:ext cx="2392200" cy="158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CÓDIGO ÉTICO FAMILIAR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52225" y="1194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s">
                <a:solidFill>
                  <a:schemeClr val="dk1"/>
                </a:solidFill>
              </a:rPr>
              <a:t>Principio de responsabilidad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Valores personales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Relación con la familia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Proyección hacia el futuro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775900" y="1391275"/>
            <a:ext cx="231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5916425" y="2304750"/>
            <a:ext cx="22065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-25801" t="-25801"/>
          <a:stretch/>
        </p:blipFill>
        <p:spPr>
          <a:xfrm>
            <a:off x="966750" y="2304750"/>
            <a:ext cx="2775825" cy="25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 b="0" l="8930" r="-8929" t="0"/>
          <a:stretch/>
        </p:blipFill>
        <p:spPr>
          <a:xfrm>
            <a:off x="6368176" y="752351"/>
            <a:ext cx="2775826" cy="185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6628" y="1693225"/>
            <a:ext cx="2515776" cy="15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CÓDIGO ÉTICO EMPRESARIAL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Lucha contra la discriminación en todos los sentidos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Respetar a los empleados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Mantenerse alejado de todo aquello que sea ilegal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Beneficiarse siempre de forma ética</a:t>
            </a:r>
            <a:endParaRPr sz="7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H</a:t>
            </a:r>
            <a:r>
              <a:rPr lang="es">
                <a:solidFill>
                  <a:srgbClr val="000000"/>
                </a:solidFill>
              </a:rPr>
              <a:t>acer competencia sin perjudicar el mercado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s">
                <a:solidFill>
                  <a:srgbClr val="000000"/>
                </a:solidFill>
              </a:rPr>
              <a:t>Repartir los beneficios de forma justa y equitativa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975" y="3310025"/>
            <a:ext cx="3541452" cy="18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553" y="3527525"/>
            <a:ext cx="2515776" cy="15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