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66aa55e5d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66aa55e5d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66aa55e5d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66aa55e5d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66aa55e5d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66aa55e5d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66aa55e5d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66aa55e5d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66aa55e5d_0_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66aa55e5d_0_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66aa55e5d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66aa55e5d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66aa55e5d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66aa55e5d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66aa55e5d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66aa55e5d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66aa55e5d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66aa55e5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66aa55e5d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66aa55e5d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48262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600"/>
              <a:t>FILOSOFÍA</a:t>
            </a:r>
            <a:endParaRPr sz="96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035875" y="2865025"/>
            <a:ext cx="3006900" cy="17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Aarón Valle</a:t>
            </a:r>
            <a:endParaRPr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Samuel Mañé </a:t>
            </a:r>
            <a:endParaRPr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Miguel López</a:t>
            </a:r>
            <a:endParaRPr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David Prysyazhnyuk</a:t>
            </a:r>
            <a:endParaRPr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</a:rPr>
              <a:t>Ismael Mañé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675" y="2009625"/>
            <a:ext cx="1775850" cy="313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3.1. CÓDIGO ÉTICO→ FAMILIAR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Nuestras futuras familias se basarán en: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→ </a:t>
            </a:r>
            <a:r>
              <a:rPr lang="es">
                <a:solidFill>
                  <a:schemeClr val="dk1"/>
                </a:solidFill>
              </a:rPr>
              <a:t>Igualdad de género: Una igualdad dada en el reparto de tareas y que no se                    </a:t>
            </a:r>
            <a:r>
              <a:rPr lang="es">
                <a:solidFill>
                  <a:srgbClr val="434343"/>
                </a:solidFill>
              </a:rPr>
              <a:t>d </a:t>
            </a:r>
            <a:r>
              <a:rPr lang="es">
                <a:solidFill>
                  <a:schemeClr val="dk1"/>
                </a:solidFill>
              </a:rPr>
              <a:t>                                    discrimine a nadie.</a:t>
            </a:r>
            <a:endParaRPr baseline="30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→ </a:t>
            </a:r>
            <a:r>
              <a:rPr lang="es">
                <a:solidFill>
                  <a:schemeClr val="dk1"/>
                </a:solidFill>
              </a:rPr>
              <a:t>Educación renovada: Desde pequeños nos educan desde otro punto de vista dado         </a:t>
            </a:r>
            <a:r>
              <a:rPr lang="es">
                <a:solidFill>
                  <a:srgbClr val="434343"/>
                </a:solidFill>
              </a:rPr>
              <a:t>. </a:t>
            </a:r>
            <a:r>
              <a:rPr lang="es">
                <a:solidFill>
                  <a:schemeClr val="dk1"/>
                </a:solidFill>
              </a:rPr>
              <a:t>                                       por la actual sociedad.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00"/>
                </a:solidFill>
              </a:rPr>
              <a:t>→ </a:t>
            </a:r>
            <a:r>
              <a:rPr lang="es">
                <a:solidFill>
                  <a:srgbClr val="FFFFFF"/>
                </a:solidFill>
              </a:rPr>
              <a:t>Respeto y órdenes: El respeto será un cimiento dado en la educación y las órdenes </a:t>
            </a:r>
            <a:r>
              <a:rPr lang="es">
                <a:solidFill>
                  <a:srgbClr val="666666"/>
                </a:solidFill>
              </a:rPr>
              <a:t>. </a:t>
            </a:r>
            <a:r>
              <a:rPr lang="es">
                <a:solidFill>
                  <a:srgbClr val="FFFFFF"/>
                </a:solidFill>
              </a:rPr>
              <a:t> </a:t>
            </a:r>
            <a:r>
              <a:rPr lang="es" u="sng">
                <a:solidFill>
                  <a:srgbClr val="666666"/>
                </a:solidFill>
              </a:rPr>
              <a:t>. </a:t>
            </a:r>
            <a:r>
              <a:rPr lang="es">
                <a:solidFill>
                  <a:srgbClr val="FFFFFF"/>
                </a:solidFill>
              </a:rPr>
              <a:t>                                   serán más amenas y comprensibles sin discriminar a nadie.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100" y="0"/>
            <a:ext cx="3241650" cy="18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CONCLUSIÓN</a:t>
            </a:r>
            <a:endParaRPr sz="3600"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FF"/>
                </a:solidFill>
              </a:rPr>
              <a:t>Gracias a este trabajo hemos aprendido a crear un código ético familiar e investigar sobre el código ético referido a la Bioética, </a:t>
            </a:r>
            <a:r>
              <a:rPr lang="es">
                <a:solidFill>
                  <a:srgbClr val="FFFFFF"/>
                </a:solidFill>
              </a:rPr>
              <a:t>además</a:t>
            </a:r>
            <a:r>
              <a:rPr lang="es">
                <a:solidFill>
                  <a:srgbClr val="FFFFFF"/>
                </a:solidFill>
              </a:rPr>
              <a:t> de aprender lo que significa la ética como concepto </a:t>
            </a:r>
            <a:r>
              <a:rPr lang="es">
                <a:solidFill>
                  <a:srgbClr val="FFFFFF"/>
                </a:solidFill>
              </a:rPr>
              <a:t>filosófico</a:t>
            </a:r>
            <a:r>
              <a:rPr lang="es">
                <a:solidFill>
                  <a:srgbClr val="FFFFFF"/>
                </a:solidFill>
              </a:rPr>
              <a:t> y sus respectivos usos.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6096" y="1936175"/>
            <a:ext cx="1997900" cy="32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975600" y="1413000"/>
            <a:ext cx="7192800" cy="23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Now we are going to present you our nca work of philosophy on ethics and the ethical code on bioethics and family,hopefully you like it.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900" y="2234450"/>
            <a:ext cx="3288451" cy="328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06100"/>
            <a:ext cx="23724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ÍNDICE</a:t>
            </a:r>
            <a:endParaRPr sz="4800"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46425"/>
            <a:ext cx="8520600" cy="3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AutoNum type="arabicPeriod"/>
            </a:pPr>
            <a:r>
              <a:rPr lang="es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RESÚMEN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AutoNum type="arabicPeriod"/>
            </a:pPr>
            <a:r>
              <a:rPr lang="es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CÓDIGO ÉTICO→ BIOÉTICA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AutoNum type="arabicPeriod"/>
            </a:pPr>
            <a:r>
              <a:rPr lang="es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CÓDIGO ÉTICO→  FAMILIAR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363" y="-12"/>
            <a:ext cx="32099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3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swald"/>
              <a:buAutoNum type="arabicPeriod"/>
            </a:pPr>
            <a:r>
              <a:rPr lang="es">
                <a:solidFill>
                  <a:srgbClr val="FFFFFF"/>
                </a:solidFill>
              </a:rPr>
              <a:t>RESÚMEN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2001375"/>
            <a:ext cx="6251100" cy="13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FFFF00"/>
                </a:solidFill>
              </a:rPr>
              <a:t>→ </a:t>
            </a:r>
            <a:r>
              <a:rPr lang="es" sz="2400">
                <a:solidFill>
                  <a:srgbClr val="FFFFFF"/>
                </a:solidFill>
              </a:rPr>
              <a:t>La ética se ocupa de la reflexión filosófica sobre la moral, a lo largo de la historia han ido </a:t>
            </a:r>
            <a:r>
              <a:rPr lang="es" sz="2400">
                <a:solidFill>
                  <a:srgbClr val="FFFFFF"/>
                </a:solidFill>
              </a:rPr>
              <a:t>surgiendo</a:t>
            </a:r>
            <a:r>
              <a:rPr lang="es" sz="2400">
                <a:solidFill>
                  <a:srgbClr val="FFFFFF"/>
                </a:solidFill>
              </a:rPr>
              <a:t> diferentes  perspectivas: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350" y="432625"/>
            <a:ext cx="1962801" cy="224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1.1. ¿EN QUÉ DEBE BASARSE LA ÉTICA?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00"/>
                </a:solidFill>
              </a:rPr>
              <a:t>→ </a:t>
            </a:r>
            <a:r>
              <a:rPr lang="es" sz="2000">
                <a:solidFill>
                  <a:srgbClr val="FFFFFF"/>
                </a:solidFill>
              </a:rPr>
              <a:t>I</a:t>
            </a:r>
            <a:r>
              <a:rPr lang="es" sz="2000">
                <a:solidFill>
                  <a:srgbClr val="FFFFFF"/>
                </a:solidFill>
              </a:rPr>
              <a:t>ntelectualismo moral: Afirma que la base de los juicios morales está                                                 </a:t>
            </a:r>
            <a:r>
              <a:rPr lang="es" sz="2000">
                <a:solidFill>
                  <a:srgbClr val="666666"/>
                </a:solidFill>
              </a:rPr>
              <a:t>. </a:t>
            </a:r>
            <a:r>
              <a:rPr lang="es" sz="2000">
                <a:solidFill>
                  <a:srgbClr val="FFFFFF"/>
                </a:solidFill>
              </a:rPr>
              <a:t>                                           en la razón.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000">
                <a:solidFill>
                  <a:srgbClr val="FFFFFF"/>
                </a:solidFill>
              </a:rPr>
              <a:t>       </a:t>
            </a:r>
            <a:r>
              <a:rPr lang="es" sz="2000">
                <a:solidFill>
                  <a:srgbClr val="FFFF00"/>
                </a:solidFill>
              </a:rPr>
              <a:t>→ </a:t>
            </a:r>
            <a:r>
              <a:rPr lang="es" sz="2000">
                <a:solidFill>
                  <a:srgbClr val="FFFFFF"/>
                </a:solidFill>
              </a:rPr>
              <a:t>Emotivismo moral: Afirma que la base de los juicios morales está    en l                                           </a:t>
            </a:r>
            <a:r>
              <a:rPr lang="es" sz="2000">
                <a:solidFill>
                  <a:srgbClr val="666666"/>
                </a:solidFill>
              </a:rPr>
              <a:t>.  </a:t>
            </a:r>
            <a:r>
              <a:rPr lang="es" sz="2000">
                <a:solidFill>
                  <a:srgbClr val="FFFFFF"/>
                </a:solidFill>
              </a:rPr>
              <a:t>                                          los sentimientos.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1.2. ¿HAY REGLAS QUE SEAN VÁLIDAS PARA TODOS?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→</a:t>
            </a:r>
            <a:r>
              <a:rPr lang="es"/>
              <a:t> </a:t>
            </a:r>
            <a:r>
              <a:rPr lang="es">
                <a:solidFill>
                  <a:srgbClr val="FFFFFF"/>
                </a:solidFill>
              </a:rPr>
              <a:t>Universalismo moral: Defiende que hay una serie de normas morales básicas que                  </a:t>
            </a:r>
            <a:r>
              <a:rPr lang="es">
                <a:solidFill>
                  <a:srgbClr val="FFFFFF"/>
                </a:solidFill>
              </a:rPr>
              <a:t>        </a:t>
            </a:r>
            <a:r>
              <a:rPr lang="es">
                <a:solidFill>
                  <a:srgbClr val="FFFFFF"/>
                </a:solidFill>
              </a:rPr>
              <a:t>válidas para todo el mundo.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00"/>
                </a:solidFill>
              </a:rPr>
              <a:t>→ </a:t>
            </a:r>
            <a:r>
              <a:rPr lang="es">
                <a:solidFill>
                  <a:srgbClr val="FFFFFF"/>
                </a:solidFill>
              </a:rPr>
              <a:t>Relativismo moral: Afirma que todas las reglas y los valo</a:t>
            </a:r>
            <a:r>
              <a:rPr lang="es">
                <a:solidFill>
                  <a:srgbClr val="FFFFFF"/>
                </a:solidFill>
              </a:rPr>
              <a:t>res morales dependen de la </a:t>
            </a:r>
            <a:r>
              <a:rPr lang="es">
                <a:solidFill>
                  <a:srgbClr val="FFFFFF"/>
                </a:solidFill>
              </a:rPr>
              <a:t>situación.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 </a:t>
            </a:r>
            <a:r>
              <a:rPr lang="es">
                <a:solidFill>
                  <a:srgbClr val="FFFFFF"/>
                </a:solidFill>
              </a:rPr>
              <a:t>CÓDIGO ÉTICO→ BIOÉTICA</a:t>
            </a:r>
            <a:r>
              <a:rPr lang="es"/>
              <a:t> 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73675" y="1607900"/>
            <a:ext cx="8520600" cy="16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→ </a:t>
            </a:r>
            <a:r>
              <a:rPr lang="es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 bioética es uno de los campos más activos de la ética aplicada que se ocupa de analizar dilemas y problemas morales relacionados con la vida. 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2733663"/>
            <a:ext cx="47625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2.1. EJEMPLO DE LA BIOÉTICA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Un ejemplo serían las transfusiones de sangre que siguen los principios de la bioética: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→ </a:t>
            </a:r>
            <a:r>
              <a:rPr lang="e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el principio de autonomía (debemos permitir que las personas decidan por sí mismas)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→ </a:t>
            </a:r>
            <a:r>
              <a:rPr lang="e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el principio de beneficencia (nuestras acciones tienen que estar encaminadas a hacer el bien)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→ </a:t>
            </a:r>
            <a:r>
              <a:rPr lang="e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el principio de no maleficencia (nuestras acciones no deben perjudicar a los demás)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→ </a:t>
            </a:r>
            <a:r>
              <a:rPr lang="es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el principio de justicia (nuestras acciones deben de tratar de dar lo que le corresponde a cada       persona en igualdad)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C78D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606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 CÓDIGO ÉTICO→ FAMILIAR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967450"/>
            <a:ext cx="8520600" cy="19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FFFF00"/>
                </a:solidFill>
              </a:rPr>
              <a:t>→ </a:t>
            </a:r>
            <a:r>
              <a:rPr lang="es">
                <a:solidFill>
                  <a:srgbClr val="FFFFFF"/>
                </a:solidFill>
              </a:rPr>
              <a:t>La ética familiar se basa principalmente en la familia y en </a:t>
            </a:r>
            <a:r>
              <a:rPr lang="es">
                <a:solidFill>
                  <a:srgbClr val="FFFFFF"/>
                </a:solidFill>
              </a:rPr>
              <a:t>cómo</a:t>
            </a:r>
            <a:r>
              <a:rPr lang="es">
                <a:solidFill>
                  <a:srgbClr val="FFFFFF"/>
                </a:solidFill>
              </a:rPr>
              <a:t> estas se conocen entre sí y forman relaciones permanentes, es decir, que perduran a </a:t>
            </a:r>
            <a:r>
              <a:rPr lang="es">
                <a:solidFill>
                  <a:srgbClr val="FFFFFF"/>
                </a:solidFill>
              </a:rPr>
              <a:t>través</a:t>
            </a:r>
            <a:r>
              <a:rPr lang="es">
                <a:solidFill>
                  <a:srgbClr val="FFFFFF"/>
                </a:solidFill>
              </a:rPr>
              <a:t> del tiempo. Pero para que se forme una familia es muy importante que todas sus integrantes compartan ciertas cosas o actitudes que ayuden a unir y poner unos cimientos a esta.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725" y="0"/>
            <a:ext cx="2623276" cy="19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