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showSpecialPlsOnTitleSld="0">
  <p:sldMasterIdLst>
    <p:sldMasterId id="214748365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Lst>
  <p:sldSz cy="5143500" cx="9144000"/>
  <p:notesSz cx="6858000" cy="9144000"/>
  <p:embeddedFontLst>
    <p:embeddedFont>
      <p:font typeface="Montserrat"/>
      <p:regular r:id="rId15"/>
      <p:bold r:id="rId16"/>
      <p:italic r:id="rId17"/>
      <p:boldItalic r:id="rId18"/>
    </p:embeddedFont>
    <p:embeddedFont>
      <p:font typeface="PT Serif"/>
      <p:regular r:id="rId19"/>
      <p:bold r:id="rId20"/>
      <p:italic r:id="rId21"/>
      <p:boldItalic r:id="rId2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_rels/presentation.xml.rels><?xml version="1.0" encoding="UTF-8" standalone="yes"?><Relationships xmlns="http://schemas.openxmlformats.org/package/2006/relationships"><Relationship Id="rId20" Type="http://schemas.openxmlformats.org/officeDocument/2006/relationships/font" Target="fonts/PTSerif-bold.fntdata"/><Relationship Id="rId11" Type="http://schemas.openxmlformats.org/officeDocument/2006/relationships/slide" Target="slides/slide7.xml"/><Relationship Id="rId22" Type="http://schemas.openxmlformats.org/officeDocument/2006/relationships/font" Target="fonts/PTSerif-boldItalic.fntdata"/><Relationship Id="rId10" Type="http://schemas.openxmlformats.org/officeDocument/2006/relationships/slide" Target="slides/slide6.xml"/><Relationship Id="rId21" Type="http://schemas.openxmlformats.org/officeDocument/2006/relationships/font" Target="fonts/PTSerif-italic.fntdata"/><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font" Target="fonts/Montserrat-regular.fntdata"/><Relationship Id="rId14" Type="http://schemas.openxmlformats.org/officeDocument/2006/relationships/slide" Target="slides/slide10.xml"/><Relationship Id="rId17" Type="http://schemas.openxmlformats.org/officeDocument/2006/relationships/font" Target="fonts/Montserrat-italic.fntdata"/><Relationship Id="rId16" Type="http://schemas.openxmlformats.org/officeDocument/2006/relationships/font" Target="fonts/Montserrat-bold.fntdata"/><Relationship Id="rId5" Type="http://schemas.openxmlformats.org/officeDocument/2006/relationships/slide" Target="slides/slide1.xml"/><Relationship Id="rId19" Type="http://schemas.openxmlformats.org/officeDocument/2006/relationships/font" Target="fonts/PTSerif-regular.fntdata"/><Relationship Id="rId6" Type="http://schemas.openxmlformats.org/officeDocument/2006/relationships/slide" Target="slides/slide2.xml"/><Relationship Id="rId18" Type="http://schemas.openxmlformats.org/officeDocument/2006/relationships/font" Target="fonts/Montserrat-boldItalic.fntdata"/><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317500" lvl="0" marL="457200">
              <a:spcBef>
                <a:spcPts val="0"/>
              </a:spcBef>
              <a:spcAft>
                <a:spcPts val="0"/>
              </a:spcAft>
              <a:buSzPts val="1400"/>
              <a:buChar char="●"/>
              <a:defRPr sz="1100"/>
            </a:lvl1pPr>
            <a:lvl2pPr indent="-317500" lvl="1" marL="914400">
              <a:spcBef>
                <a:spcPts val="0"/>
              </a:spcBef>
              <a:spcAft>
                <a:spcPts val="0"/>
              </a:spcAft>
              <a:buSzPts val="1400"/>
              <a:buChar char="○"/>
              <a:defRPr sz="1100"/>
            </a:lvl2pPr>
            <a:lvl3pPr indent="-317500" lvl="2" marL="1371600">
              <a:spcBef>
                <a:spcPts val="0"/>
              </a:spcBef>
              <a:spcAft>
                <a:spcPts val="0"/>
              </a:spcAft>
              <a:buSzPts val="1400"/>
              <a:buChar char="■"/>
              <a:defRPr sz="1100"/>
            </a:lvl3pPr>
            <a:lvl4pPr indent="-317500" lvl="3" marL="1828800">
              <a:spcBef>
                <a:spcPts val="0"/>
              </a:spcBef>
              <a:spcAft>
                <a:spcPts val="0"/>
              </a:spcAft>
              <a:buSzPts val="1400"/>
              <a:buChar char="●"/>
              <a:defRPr sz="1100"/>
            </a:lvl4pPr>
            <a:lvl5pPr indent="-317500" lvl="4" marL="2286000">
              <a:spcBef>
                <a:spcPts val="0"/>
              </a:spcBef>
              <a:spcAft>
                <a:spcPts val="0"/>
              </a:spcAft>
              <a:buSzPts val="1400"/>
              <a:buChar char="○"/>
              <a:defRPr sz="1100"/>
            </a:lvl5pPr>
            <a:lvl6pPr indent="-317500" lvl="5" marL="2743200">
              <a:spcBef>
                <a:spcPts val="0"/>
              </a:spcBef>
              <a:spcAft>
                <a:spcPts val="0"/>
              </a:spcAft>
              <a:buSzPts val="1400"/>
              <a:buChar char="■"/>
              <a:defRPr sz="1100"/>
            </a:lvl6pPr>
            <a:lvl7pPr indent="-317500" lvl="6" marL="3200400">
              <a:spcBef>
                <a:spcPts val="0"/>
              </a:spcBef>
              <a:spcAft>
                <a:spcPts val="0"/>
              </a:spcAft>
              <a:buSzPts val="1400"/>
              <a:buChar char="●"/>
              <a:defRPr sz="1100"/>
            </a:lvl7pPr>
            <a:lvl8pPr indent="-317500" lvl="7" marL="3657600">
              <a:spcBef>
                <a:spcPts val="0"/>
              </a:spcBef>
              <a:spcAft>
                <a:spcPts val="0"/>
              </a:spcAft>
              <a:buSzPts val="1400"/>
              <a:buChar char="○"/>
              <a:defRPr sz="1100"/>
            </a:lvl8pPr>
            <a:lvl9pPr indent="-317500" lvl="8" marL="4114800">
              <a:spcBef>
                <a:spcPts val="0"/>
              </a:spcBef>
              <a:spcAft>
                <a:spcPts val="0"/>
              </a:spcAft>
              <a:buSzPts val="14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53" name="Shape 253"/>
        <p:cNvGrpSpPr/>
        <p:nvPr/>
      </p:nvGrpSpPr>
      <p:grpSpPr>
        <a:xfrm>
          <a:off x="0" y="0"/>
          <a:ext cx="0" cy="0"/>
          <a:chOff x="0" y="0"/>
          <a:chExt cx="0" cy="0"/>
        </a:xfrm>
      </p:grpSpPr>
      <p:sp>
        <p:nvSpPr>
          <p:cNvPr id="254" name="Google Shape;254;g35f391192_00: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255" name="Google Shape;255;g35f391192_0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25" name="Shape 325"/>
        <p:cNvGrpSpPr/>
        <p:nvPr/>
      </p:nvGrpSpPr>
      <p:grpSpPr>
        <a:xfrm>
          <a:off x="0" y="0"/>
          <a:ext cx="0" cy="0"/>
          <a:chOff x="0" y="0"/>
          <a:chExt cx="0" cy="0"/>
        </a:xfrm>
      </p:grpSpPr>
      <p:sp>
        <p:nvSpPr>
          <p:cNvPr id="326" name="Google Shape;326;g35ed75ccf_022: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327" name="Google Shape;327;g35ed75ccf_0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58" name="Shape 258"/>
        <p:cNvGrpSpPr/>
        <p:nvPr/>
      </p:nvGrpSpPr>
      <p:grpSpPr>
        <a:xfrm>
          <a:off x="0" y="0"/>
          <a:ext cx="0" cy="0"/>
          <a:chOff x="0" y="0"/>
          <a:chExt cx="0" cy="0"/>
        </a:xfrm>
      </p:grpSpPr>
      <p:sp>
        <p:nvSpPr>
          <p:cNvPr id="259" name="Google Shape;259;g3606f1c2d_30: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260" name="Google Shape;260;g3606f1c2d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65" name="Shape 265"/>
        <p:cNvGrpSpPr/>
        <p:nvPr/>
      </p:nvGrpSpPr>
      <p:grpSpPr>
        <a:xfrm>
          <a:off x="0" y="0"/>
          <a:ext cx="0" cy="0"/>
          <a:chOff x="0" y="0"/>
          <a:chExt cx="0" cy="0"/>
        </a:xfrm>
      </p:grpSpPr>
      <p:sp>
        <p:nvSpPr>
          <p:cNvPr id="266" name="Google Shape;266;p: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267" name="Google Shape;267;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72" name="Shape 272"/>
        <p:cNvGrpSpPr/>
        <p:nvPr/>
      </p:nvGrpSpPr>
      <p:grpSpPr>
        <a:xfrm>
          <a:off x="0" y="0"/>
          <a:ext cx="0" cy="0"/>
          <a:chOff x="0" y="0"/>
          <a:chExt cx="0" cy="0"/>
        </a:xfrm>
      </p:grpSpPr>
      <p:sp>
        <p:nvSpPr>
          <p:cNvPr id="273" name="Google Shape;273;g35f391192_029: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274" name="Google Shape;274;g35f391192_0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81" name="Shape 281"/>
        <p:cNvGrpSpPr/>
        <p:nvPr/>
      </p:nvGrpSpPr>
      <p:grpSpPr>
        <a:xfrm>
          <a:off x="0" y="0"/>
          <a:ext cx="0" cy="0"/>
          <a:chOff x="0" y="0"/>
          <a:chExt cx="0" cy="0"/>
        </a:xfrm>
      </p:grpSpPr>
      <p:sp>
        <p:nvSpPr>
          <p:cNvPr id="282" name="Google Shape;282;g7c871e8ab6_0_7: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283" name="Google Shape;283;g7c871e8ab6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89" name="Shape 289"/>
        <p:cNvGrpSpPr/>
        <p:nvPr/>
      </p:nvGrpSpPr>
      <p:grpSpPr>
        <a:xfrm>
          <a:off x="0" y="0"/>
          <a:ext cx="0" cy="0"/>
          <a:chOff x="0" y="0"/>
          <a:chExt cx="0" cy="0"/>
        </a:xfrm>
      </p:grpSpPr>
      <p:sp>
        <p:nvSpPr>
          <p:cNvPr id="290" name="Google Shape;290;g7c871e8ab6_0_16: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291" name="Google Shape;291;g7c871e8ab6_0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00" name="Shape 300"/>
        <p:cNvGrpSpPr/>
        <p:nvPr/>
      </p:nvGrpSpPr>
      <p:grpSpPr>
        <a:xfrm>
          <a:off x="0" y="0"/>
          <a:ext cx="0" cy="0"/>
          <a:chOff x="0" y="0"/>
          <a:chExt cx="0" cy="0"/>
        </a:xfrm>
      </p:grpSpPr>
      <p:sp>
        <p:nvSpPr>
          <p:cNvPr id="301" name="Google Shape;301;g7c871e8ab6_0_27: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302" name="Google Shape;302;g7c871e8ab6_0_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08" name="Shape 308"/>
        <p:cNvGrpSpPr/>
        <p:nvPr/>
      </p:nvGrpSpPr>
      <p:grpSpPr>
        <a:xfrm>
          <a:off x="0" y="0"/>
          <a:ext cx="0" cy="0"/>
          <a:chOff x="0" y="0"/>
          <a:chExt cx="0" cy="0"/>
        </a:xfrm>
      </p:grpSpPr>
      <p:sp>
        <p:nvSpPr>
          <p:cNvPr id="309" name="Google Shape;309;g7c871e8ab6_0_45: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310" name="Google Shape;310;g7c871e8ab6_0_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17" name="Shape 317"/>
        <p:cNvGrpSpPr/>
        <p:nvPr/>
      </p:nvGrpSpPr>
      <p:grpSpPr>
        <a:xfrm>
          <a:off x="0" y="0"/>
          <a:ext cx="0" cy="0"/>
          <a:chOff x="0" y="0"/>
          <a:chExt cx="0" cy="0"/>
        </a:xfrm>
      </p:grpSpPr>
      <p:sp>
        <p:nvSpPr>
          <p:cNvPr id="318" name="Google Shape;318;g7c871e8ab6_0_38: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319" name="Google Shape;319;g7c871e8ab6_0_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type="title">
  <p:cSld name="TITLE">
    <p:spTree>
      <p:nvGrpSpPr>
        <p:cNvPr id="20" name="Shape 20"/>
        <p:cNvGrpSpPr/>
        <p:nvPr/>
      </p:nvGrpSpPr>
      <p:grpSpPr>
        <a:xfrm>
          <a:off x="0" y="0"/>
          <a:ext cx="0" cy="0"/>
          <a:chOff x="0" y="0"/>
          <a:chExt cx="0" cy="0"/>
        </a:xfrm>
      </p:grpSpPr>
      <p:sp>
        <p:nvSpPr>
          <p:cNvPr id="21" name="Google Shape;21;p2"/>
          <p:cNvSpPr/>
          <p:nvPr/>
        </p:nvSpPr>
        <p:spPr>
          <a:xfrm>
            <a:off x="8142711" y="3918330"/>
            <a:ext cx="943913" cy="1337393"/>
          </a:xfrm>
          <a:prstGeom prst="rect">
            <a:avLst/>
          </a:prstGeom>
        </p:spPr>
        <p:txBody>
          <a:bodyPr>
            <a:prstTxWarp prst="textPlain"/>
          </a:bodyPr>
          <a:lstStyle/>
          <a:p>
            <a:pPr lvl="0" algn="ctr"/>
            <a:r>
              <a:rPr b="1" i="0">
                <a:ln>
                  <a:noFill/>
                </a:ln>
                <a:solidFill>
                  <a:srgbClr val="00BFC9">
                    <a:alpha val="45000"/>
                  </a:srgbClr>
                </a:solidFill>
                <a:latin typeface="Montserrat"/>
              </a:rPr>
              <a:t>5</a:t>
            </a:r>
          </a:p>
        </p:txBody>
      </p:sp>
      <p:sp>
        <p:nvSpPr>
          <p:cNvPr id="22" name="Google Shape;22;p2"/>
          <p:cNvSpPr/>
          <p:nvPr/>
        </p:nvSpPr>
        <p:spPr>
          <a:xfrm>
            <a:off x="8246778" y="1061814"/>
            <a:ext cx="565397" cy="794636"/>
          </a:xfrm>
          <a:prstGeom prst="rect">
            <a:avLst/>
          </a:prstGeom>
        </p:spPr>
        <p:txBody>
          <a:bodyPr>
            <a:prstTxWarp prst="textPlain"/>
          </a:bodyPr>
          <a:lstStyle/>
          <a:p>
            <a:pPr lvl="0" algn="ctr"/>
            <a:r>
              <a:rPr b="0" i="0">
                <a:ln>
                  <a:noFill/>
                </a:ln>
                <a:solidFill>
                  <a:srgbClr val="00BFC9">
                    <a:alpha val="45000"/>
                  </a:srgbClr>
                </a:solidFill>
                <a:latin typeface="Abril Fatface"/>
              </a:rPr>
              <a:t>3</a:t>
            </a:r>
          </a:p>
        </p:txBody>
      </p:sp>
      <p:sp>
        <p:nvSpPr>
          <p:cNvPr id="23" name="Google Shape;23;p2"/>
          <p:cNvSpPr/>
          <p:nvPr/>
        </p:nvSpPr>
        <p:spPr>
          <a:xfrm>
            <a:off x="7302238" y="4554392"/>
            <a:ext cx="623239" cy="668562"/>
          </a:xfrm>
          <a:prstGeom prst="rect">
            <a:avLst/>
          </a:prstGeom>
        </p:spPr>
        <p:txBody>
          <a:bodyPr>
            <a:prstTxWarp prst="textPlain"/>
          </a:bodyPr>
          <a:lstStyle/>
          <a:p>
            <a:pPr lvl="0" algn="ctr"/>
            <a:r>
              <a:rPr b="1" i="0">
                <a:ln>
                  <a:noFill/>
                </a:ln>
                <a:solidFill>
                  <a:srgbClr val="00FFFF">
                    <a:alpha val="13460"/>
                  </a:srgbClr>
                </a:solidFill>
                <a:latin typeface="Montserrat"/>
              </a:rPr>
              <a:t>€</a:t>
            </a:r>
          </a:p>
        </p:txBody>
      </p:sp>
      <p:sp>
        <p:nvSpPr>
          <p:cNvPr id="24" name="Google Shape;24;p2"/>
          <p:cNvSpPr/>
          <p:nvPr/>
        </p:nvSpPr>
        <p:spPr>
          <a:xfrm>
            <a:off x="8812176" y="313545"/>
            <a:ext cx="505297" cy="649408"/>
          </a:xfrm>
          <a:prstGeom prst="rect">
            <a:avLst/>
          </a:prstGeom>
        </p:spPr>
        <p:txBody>
          <a:bodyPr>
            <a:prstTxWarp prst="textPlain"/>
          </a:bodyPr>
          <a:lstStyle/>
          <a:p>
            <a:pPr lvl="0" algn="ctr"/>
            <a:r>
              <a:rPr b="0" i="0">
                <a:ln>
                  <a:noFill/>
                </a:ln>
                <a:solidFill>
                  <a:srgbClr val="00FFFF">
                    <a:alpha val="13460"/>
                  </a:srgbClr>
                </a:solidFill>
                <a:latin typeface="Abril Fatface"/>
              </a:rPr>
              <a:t>9</a:t>
            </a:r>
          </a:p>
        </p:txBody>
      </p:sp>
      <p:sp>
        <p:nvSpPr>
          <p:cNvPr id="25" name="Google Shape;25;p2"/>
          <p:cNvSpPr/>
          <p:nvPr/>
        </p:nvSpPr>
        <p:spPr>
          <a:xfrm>
            <a:off x="7486177" y="4101249"/>
            <a:ext cx="218857" cy="338539"/>
          </a:xfrm>
          <a:prstGeom prst="rect">
            <a:avLst/>
          </a:prstGeom>
        </p:spPr>
        <p:txBody>
          <a:bodyPr>
            <a:prstTxWarp prst="textPlain"/>
          </a:bodyPr>
          <a:lstStyle/>
          <a:p>
            <a:pPr lvl="0" algn="ctr"/>
            <a:r>
              <a:rPr b="0" i="0">
                <a:ln>
                  <a:noFill/>
                </a:ln>
                <a:solidFill>
                  <a:srgbClr val="00BFC9">
                    <a:alpha val="45000"/>
                  </a:srgbClr>
                </a:solidFill>
                <a:latin typeface="Abril Fatface"/>
              </a:rPr>
              <a:t>7</a:t>
            </a:r>
          </a:p>
        </p:txBody>
      </p:sp>
      <p:sp>
        <p:nvSpPr>
          <p:cNvPr id="26" name="Google Shape;26;p2"/>
          <p:cNvSpPr/>
          <p:nvPr/>
        </p:nvSpPr>
        <p:spPr>
          <a:xfrm>
            <a:off x="6980299" y="-88163"/>
            <a:ext cx="707299" cy="1056471"/>
          </a:xfrm>
          <a:prstGeom prst="rect">
            <a:avLst/>
          </a:prstGeom>
        </p:spPr>
        <p:txBody>
          <a:bodyPr>
            <a:prstTxWarp prst="textPlain"/>
          </a:bodyPr>
          <a:lstStyle/>
          <a:p>
            <a:pPr lvl="0" algn="ctr"/>
            <a:r>
              <a:rPr b="1" i="0">
                <a:ln>
                  <a:noFill/>
                </a:ln>
                <a:solidFill>
                  <a:srgbClr val="00BFC9">
                    <a:alpha val="45000"/>
                  </a:srgbClr>
                </a:solidFill>
                <a:latin typeface="Montserrat"/>
              </a:rPr>
              <a:t>$</a:t>
            </a:r>
          </a:p>
        </p:txBody>
      </p:sp>
      <p:sp>
        <p:nvSpPr>
          <p:cNvPr id="27" name="Google Shape;27;p2"/>
          <p:cNvSpPr/>
          <p:nvPr/>
        </p:nvSpPr>
        <p:spPr>
          <a:xfrm>
            <a:off x="8353588" y="325842"/>
            <a:ext cx="315620" cy="436345"/>
          </a:xfrm>
          <a:prstGeom prst="rect">
            <a:avLst/>
          </a:prstGeom>
        </p:spPr>
        <p:txBody>
          <a:bodyPr>
            <a:prstTxWarp prst="textPlain"/>
          </a:bodyPr>
          <a:lstStyle/>
          <a:p>
            <a:pPr lvl="0" algn="ctr"/>
            <a:r>
              <a:rPr b="0" i="0">
                <a:ln>
                  <a:noFill/>
                </a:ln>
                <a:solidFill>
                  <a:srgbClr val="00FFFF">
                    <a:alpha val="13460"/>
                  </a:srgbClr>
                </a:solidFill>
                <a:latin typeface="Abril Fatface"/>
              </a:rPr>
              <a:t>£</a:t>
            </a:r>
          </a:p>
        </p:txBody>
      </p:sp>
      <p:sp>
        <p:nvSpPr>
          <p:cNvPr id="28" name="Google Shape;28;p2"/>
          <p:cNvSpPr/>
          <p:nvPr/>
        </p:nvSpPr>
        <p:spPr>
          <a:xfrm>
            <a:off x="7687616" y="916471"/>
            <a:ext cx="245359" cy="453113"/>
          </a:xfrm>
          <a:prstGeom prst="rect">
            <a:avLst/>
          </a:prstGeom>
        </p:spPr>
        <p:txBody>
          <a:bodyPr>
            <a:prstTxWarp prst="textPlain"/>
          </a:bodyPr>
          <a:lstStyle/>
          <a:p>
            <a:pPr lvl="0" algn="ctr"/>
            <a:r>
              <a:rPr b="0" i="0">
                <a:ln>
                  <a:noFill/>
                </a:ln>
                <a:solidFill>
                  <a:srgbClr val="00BFC9">
                    <a:alpha val="45000"/>
                  </a:srgbClr>
                </a:solidFill>
                <a:latin typeface="Abril Fatface"/>
              </a:rPr>
              <a:t>1</a:t>
            </a:r>
          </a:p>
        </p:txBody>
      </p:sp>
      <p:sp>
        <p:nvSpPr>
          <p:cNvPr id="29" name="Google Shape;29;p2"/>
          <p:cNvSpPr/>
          <p:nvPr/>
        </p:nvSpPr>
        <p:spPr>
          <a:xfrm>
            <a:off x="8637153" y="2924174"/>
            <a:ext cx="816948" cy="1106134"/>
          </a:xfrm>
          <a:prstGeom prst="rect">
            <a:avLst/>
          </a:prstGeom>
        </p:spPr>
        <p:txBody>
          <a:bodyPr>
            <a:prstTxWarp prst="textPlain"/>
          </a:bodyPr>
          <a:lstStyle/>
          <a:p>
            <a:pPr lvl="0" algn="ctr"/>
            <a:r>
              <a:rPr b="1" i="0">
                <a:ln>
                  <a:noFill/>
                </a:ln>
                <a:solidFill>
                  <a:srgbClr val="00FFFF">
                    <a:alpha val="13460"/>
                  </a:srgbClr>
                </a:solidFill>
                <a:latin typeface="Montserrat"/>
              </a:rPr>
              <a:t>8</a:t>
            </a:r>
          </a:p>
        </p:txBody>
      </p:sp>
      <p:sp>
        <p:nvSpPr>
          <p:cNvPr id="30" name="Google Shape;30;p2"/>
          <p:cNvSpPr/>
          <p:nvPr/>
        </p:nvSpPr>
        <p:spPr>
          <a:xfrm rot="-5400000">
            <a:off x="6840000" y="4568068"/>
            <a:ext cx="417000" cy="328500"/>
          </a:xfrm>
          <a:prstGeom prst="rightArrow">
            <a:avLst>
              <a:gd fmla="val 50000" name="adj1"/>
              <a:gd fmla="val 50000" name="adj2"/>
            </a:avLst>
          </a:prstGeom>
          <a:noFill/>
          <a:ln cap="flat" cmpd="sng" w="9525">
            <a:solidFill>
              <a:srgbClr val="00707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 name="Google Shape;31;p2"/>
          <p:cNvSpPr/>
          <p:nvPr/>
        </p:nvSpPr>
        <p:spPr>
          <a:xfrm rot="5400000">
            <a:off x="6496124" y="-12475"/>
            <a:ext cx="589800" cy="407100"/>
          </a:xfrm>
          <a:prstGeom prst="rightArrow">
            <a:avLst>
              <a:gd fmla="val 50000" name="adj1"/>
              <a:gd fmla="val 50000" name="adj2"/>
            </a:avLst>
          </a:prstGeom>
          <a:noFill/>
          <a:ln cap="flat" cmpd="sng" w="9525">
            <a:solidFill>
              <a:srgbClr val="00707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2"/>
          <p:cNvSpPr/>
          <p:nvPr/>
        </p:nvSpPr>
        <p:spPr>
          <a:xfrm>
            <a:off x="8208235" y="3375182"/>
            <a:ext cx="218854" cy="309865"/>
          </a:xfrm>
          <a:prstGeom prst="rect">
            <a:avLst/>
          </a:prstGeom>
        </p:spPr>
        <p:txBody>
          <a:bodyPr>
            <a:prstTxWarp prst="textPlain"/>
          </a:bodyPr>
          <a:lstStyle/>
          <a:p>
            <a:pPr lvl="0" algn="ctr"/>
            <a:r>
              <a:rPr b="1" i="0">
                <a:ln>
                  <a:noFill/>
                </a:ln>
                <a:solidFill>
                  <a:srgbClr val="6AA84F"/>
                </a:solidFill>
                <a:latin typeface="Montserrat"/>
              </a:rPr>
              <a:t>2</a:t>
            </a:r>
          </a:p>
        </p:txBody>
      </p:sp>
      <p:sp>
        <p:nvSpPr>
          <p:cNvPr id="33" name="Google Shape;33;p2"/>
          <p:cNvSpPr/>
          <p:nvPr/>
        </p:nvSpPr>
        <p:spPr>
          <a:xfrm>
            <a:off x="8013853" y="659316"/>
            <a:ext cx="258850" cy="308994"/>
          </a:xfrm>
          <a:prstGeom prst="rect">
            <a:avLst/>
          </a:prstGeom>
        </p:spPr>
        <p:txBody>
          <a:bodyPr>
            <a:prstTxWarp prst="textPlain"/>
          </a:bodyPr>
          <a:lstStyle/>
          <a:p>
            <a:pPr lvl="0" algn="ctr"/>
            <a:r>
              <a:rPr b="0" i="0">
                <a:ln>
                  <a:noFill/>
                </a:ln>
                <a:solidFill>
                  <a:srgbClr val="6AA84F"/>
                </a:solidFill>
                <a:latin typeface="Abril Fatface"/>
              </a:rPr>
              <a:t>0</a:t>
            </a:r>
          </a:p>
        </p:txBody>
      </p:sp>
      <p:sp>
        <p:nvSpPr>
          <p:cNvPr id="34" name="Google Shape;34;p2"/>
          <p:cNvSpPr/>
          <p:nvPr/>
        </p:nvSpPr>
        <p:spPr>
          <a:xfrm>
            <a:off x="7828438" y="4163755"/>
            <a:ext cx="206506" cy="213544"/>
          </a:xfrm>
          <a:prstGeom prst="rect">
            <a:avLst/>
          </a:prstGeom>
        </p:spPr>
        <p:txBody>
          <a:bodyPr>
            <a:prstTxWarp prst="textPlain"/>
          </a:bodyPr>
          <a:lstStyle/>
          <a:p>
            <a:pPr lvl="0" algn="ctr"/>
            <a:r>
              <a:rPr b="1" i="0">
                <a:ln>
                  <a:noFill/>
                </a:ln>
                <a:solidFill>
                  <a:srgbClr val="6AA84F"/>
                </a:solidFill>
                <a:latin typeface="Montserrat"/>
              </a:rPr>
              <a:t>¥</a:t>
            </a:r>
          </a:p>
        </p:txBody>
      </p:sp>
      <p:sp>
        <p:nvSpPr>
          <p:cNvPr id="35" name="Google Shape;35;p2"/>
          <p:cNvSpPr/>
          <p:nvPr/>
        </p:nvSpPr>
        <p:spPr>
          <a:xfrm>
            <a:off x="8003439" y="1292797"/>
            <a:ext cx="172864" cy="211167"/>
          </a:xfrm>
          <a:prstGeom prst="rect">
            <a:avLst/>
          </a:prstGeom>
        </p:spPr>
        <p:txBody>
          <a:bodyPr>
            <a:prstTxWarp prst="textPlain"/>
          </a:bodyPr>
          <a:lstStyle/>
          <a:p>
            <a:pPr lvl="0" algn="ctr"/>
            <a:r>
              <a:rPr b="0" i="0">
                <a:ln>
                  <a:noFill/>
                </a:ln>
                <a:solidFill>
                  <a:srgbClr val="00FFFF">
                    <a:alpha val="13460"/>
                  </a:srgbClr>
                </a:solidFill>
                <a:latin typeface="Abril Fatface"/>
              </a:rPr>
              <a:t>4</a:t>
            </a:r>
          </a:p>
        </p:txBody>
      </p:sp>
      <p:sp>
        <p:nvSpPr>
          <p:cNvPr id="36" name="Google Shape;36;p2"/>
          <p:cNvSpPr/>
          <p:nvPr/>
        </p:nvSpPr>
        <p:spPr>
          <a:xfrm>
            <a:off x="7939495" y="-95340"/>
            <a:ext cx="476421" cy="661142"/>
          </a:xfrm>
          <a:prstGeom prst="rect">
            <a:avLst/>
          </a:prstGeom>
        </p:spPr>
        <p:txBody>
          <a:bodyPr>
            <a:prstTxWarp prst="textPlain"/>
          </a:bodyPr>
          <a:lstStyle/>
          <a:p>
            <a:pPr lvl="0" algn="ctr"/>
            <a:r>
              <a:rPr b="1" i="0">
                <a:ln>
                  <a:noFill/>
                </a:ln>
                <a:solidFill>
                  <a:srgbClr val="00FFFF">
                    <a:alpha val="13460"/>
                  </a:srgbClr>
                </a:solidFill>
                <a:latin typeface="Montserrat"/>
              </a:rPr>
              <a:t>6</a:t>
            </a:r>
          </a:p>
        </p:txBody>
      </p:sp>
      <p:sp>
        <p:nvSpPr>
          <p:cNvPr id="37" name="Google Shape;37;p2"/>
          <p:cNvSpPr/>
          <p:nvPr/>
        </p:nvSpPr>
        <p:spPr>
          <a:xfrm>
            <a:off x="7709340" y="156126"/>
            <a:ext cx="64053" cy="158205"/>
          </a:xfrm>
          <a:prstGeom prst="rect">
            <a:avLst/>
          </a:prstGeom>
        </p:spPr>
        <p:txBody>
          <a:bodyPr>
            <a:prstTxWarp prst="textPlain"/>
          </a:bodyPr>
          <a:lstStyle/>
          <a:p>
            <a:pPr lvl="0" algn="ctr"/>
            <a:r>
              <a:rPr b="1" i="0">
                <a:ln>
                  <a:noFill/>
                </a:ln>
                <a:solidFill>
                  <a:srgbClr val="6AA84F"/>
                </a:solidFill>
                <a:latin typeface="Montserrat"/>
              </a:rPr>
              <a:t>1</a:t>
            </a:r>
          </a:p>
        </p:txBody>
      </p:sp>
      <p:sp>
        <p:nvSpPr>
          <p:cNvPr id="38" name="Google Shape;38;p2"/>
          <p:cNvSpPr/>
          <p:nvPr/>
        </p:nvSpPr>
        <p:spPr>
          <a:xfrm>
            <a:off x="9017902" y="4284544"/>
            <a:ext cx="121390" cy="166376"/>
          </a:xfrm>
          <a:prstGeom prst="rect">
            <a:avLst/>
          </a:prstGeom>
        </p:spPr>
        <p:txBody>
          <a:bodyPr>
            <a:prstTxWarp prst="textPlain"/>
          </a:bodyPr>
          <a:lstStyle/>
          <a:p>
            <a:pPr lvl="0" algn="ctr"/>
            <a:r>
              <a:rPr b="1" i="0">
                <a:ln>
                  <a:noFill/>
                </a:ln>
                <a:solidFill>
                  <a:srgbClr val="6AA84F"/>
                </a:solidFill>
                <a:latin typeface="Montserrat"/>
              </a:rPr>
              <a:t>4</a:t>
            </a:r>
          </a:p>
        </p:txBody>
      </p:sp>
      <p:sp>
        <p:nvSpPr>
          <p:cNvPr id="39" name="Google Shape;39;p2"/>
          <p:cNvSpPr/>
          <p:nvPr/>
        </p:nvSpPr>
        <p:spPr>
          <a:xfrm>
            <a:off x="8736528" y="68644"/>
            <a:ext cx="172852" cy="251573"/>
          </a:xfrm>
          <a:prstGeom prst="rect">
            <a:avLst/>
          </a:prstGeom>
        </p:spPr>
        <p:txBody>
          <a:bodyPr>
            <a:prstTxWarp prst="textPlain"/>
          </a:bodyPr>
          <a:lstStyle/>
          <a:p>
            <a:pPr lvl="0" algn="ctr"/>
            <a:r>
              <a:rPr b="0" i="0">
                <a:ln>
                  <a:noFill/>
                </a:ln>
                <a:solidFill>
                  <a:srgbClr val="6AA84F"/>
                </a:solidFill>
                <a:latin typeface="Abril Fatface"/>
              </a:rPr>
              <a:t>5</a:t>
            </a:r>
          </a:p>
        </p:txBody>
      </p:sp>
      <p:sp>
        <p:nvSpPr>
          <p:cNvPr id="40" name="Google Shape;40;p2"/>
          <p:cNvSpPr/>
          <p:nvPr/>
        </p:nvSpPr>
        <p:spPr>
          <a:xfrm>
            <a:off x="9053841" y="1122374"/>
            <a:ext cx="172853" cy="222146"/>
          </a:xfrm>
          <a:prstGeom prst="rect">
            <a:avLst/>
          </a:prstGeom>
        </p:spPr>
        <p:txBody>
          <a:bodyPr>
            <a:prstTxWarp prst="textPlain"/>
          </a:bodyPr>
          <a:lstStyle/>
          <a:p>
            <a:pPr lvl="0" algn="ctr"/>
            <a:r>
              <a:rPr b="0" i="0">
                <a:ln>
                  <a:noFill/>
                </a:ln>
                <a:solidFill>
                  <a:srgbClr val="6AA84F"/>
                </a:solidFill>
                <a:latin typeface="Abril Fatface"/>
              </a:rPr>
              <a:t>8</a:t>
            </a:r>
          </a:p>
        </p:txBody>
      </p:sp>
      <p:sp>
        <p:nvSpPr>
          <p:cNvPr id="41" name="Google Shape;41;p2"/>
          <p:cNvSpPr txBox="1"/>
          <p:nvPr>
            <p:ph type="ctrTitle"/>
          </p:nvPr>
        </p:nvSpPr>
        <p:spPr>
          <a:xfrm>
            <a:off x="1661700" y="1991825"/>
            <a:ext cx="5820600" cy="1159800"/>
          </a:xfrm>
          <a:prstGeom prst="rect">
            <a:avLst/>
          </a:prstGeom>
        </p:spPr>
        <p:txBody>
          <a:bodyPr anchorCtr="0" anchor="ctr" bIns="91425" lIns="91425" spcFirstLastPara="1" rIns="91425" wrap="square" tIns="91425">
            <a:noAutofit/>
          </a:bodyPr>
          <a:lstStyle>
            <a:lvl1pPr lvl="0" algn="ctr">
              <a:spcBef>
                <a:spcPts val="0"/>
              </a:spcBef>
              <a:spcAft>
                <a:spcPts val="0"/>
              </a:spcAft>
              <a:buClr>
                <a:schemeClr val="dk1"/>
              </a:buClr>
              <a:buSzPts val="4800"/>
              <a:buNone/>
              <a:defRPr sz="4800">
                <a:solidFill>
                  <a:schemeClr val="dk1"/>
                </a:solidFill>
              </a:defRPr>
            </a:lvl1pPr>
            <a:lvl2pPr lvl="1" algn="ctr">
              <a:spcBef>
                <a:spcPts val="0"/>
              </a:spcBef>
              <a:spcAft>
                <a:spcPts val="0"/>
              </a:spcAft>
              <a:buClr>
                <a:schemeClr val="dk1"/>
              </a:buClr>
              <a:buSzPts val="4800"/>
              <a:buNone/>
              <a:defRPr sz="4800">
                <a:solidFill>
                  <a:schemeClr val="dk1"/>
                </a:solidFill>
              </a:defRPr>
            </a:lvl2pPr>
            <a:lvl3pPr lvl="2" algn="ctr">
              <a:spcBef>
                <a:spcPts val="0"/>
              </a:spcBef>
              <a:spcAft>
                <a:spcPts val="0"/>
              </a:spcAft>
              <a:buClr>
                <a:schemeClr val="dk1"/>
              </a:buClr>
              <a:buSzPts val="4800"/>
              <a:buNone/>
              <a:defRPr sz="4800">
                <a:solidFill>
                  <a:schemeClr val="dk1"/>
                </a:solidFill>
              </a:defRPr>
            </a:lvl3pPr>
            <a:lvl4pPr lvl="3" algn="ctr">
              <a:spcBef>
                <a:spcPts val="0"/>
              </a:spcBef>
              <a:spcAft>
                <a:spcPts val="0"/>
              </a:spcAft>
              <a:buClr>
                <a:schemeClr val="dk1"/>
              </a:buClr>
              <a:buSzPts val="4800"/>
              <a:buNone/>
              <a:defRPr sz="4800">
                <a:solidFill>
                  <a:schemeClr val="dk1"/>
                </a:solidFill>
              </a:defRPr>
            </a:lvl4pPr>
            <a:lvl5pPr lvl="4" algn="ctr">
              <a:spcBef>
                <a:spcPts val="0"/>
              </a:spcBef>
              <a:spcAft>
                <a:spcPts val="0"/>
              </a:spcAft>
              <a:buClr>
                <a:schemeClr val="dk1"/>
              </a:buClr>
              <a:buSzPts val="4800"/>
              <a:buNone/>
              <a:defRPr sz="4800">
                <a:solidFill>
                  <a:schemeClr val="dk1"/>
                </a:solidFill>
              </a:defRPr>
            </a:lvl5pPr>
            <a:lvl6pPr lvl="5" algn="ctr">
              <a:spcBef>
                <a:spcPts val="0"/>
              </a:spcBef>
              <a:spcAft>
                <a:spcPts val="0"/>
              </a:spcAft>
              <a:buClr>
                <a:schemeClr val="dk1"/>
              </a:buClr>
              <a:buSzPts val="4800"/>
              <a:buNone/>
              <a:defRPr sz="4800">
                <a:solidFill>
                  <a:schemeClr val="dk1"/>
                </a:solidFill>
              </a:defRPr>
            </a:lvl6pPr>
            <a:lvl7pPr lvl="6" algn="ctr">
              <a:spcBef>
                <a:spcPts val="0"/>
              </a:spcBef>
              <a:spcAft>
                <a:spcPts val="0"/>
              </a:spcAft>
              <a:buClr>
                <a:schemeClr val="dk1"/>
              </a:buClr>
              <a:buSzPts val="4800"/>
              <a:buNone/>
              <a:defRPr sz="4800">
                <a:solidFill>
                  <a:schemeClr val="dk1"/>
                </a:solidFill>
              </a:defRPr>
            </a:lvl7pPr>
            <a:lvl8pPr lvl="7" algn="ctr">
              <a:spcBef>
                <a:spcPts val="0"/>
              </a:spcBef>
              <a:spcAft>
                <a:spcPts val="0"/>
              </a:spcAft>
              <a:buClr>
                <a:schemeClr val="dk1"/>
              </a:buClr>
              <a:buSzPts val="4800"/>
              <a:buNone/>
              <a:defRPr sz="4800">
                <a:solidFill>
                  <a:schemeClr val="dk1"/>
                </a:solidFill>
              </a:defRPr>
            </a:lvl8pPr>
            <a:lvl9pPr lvl="8" algn="ctr">
              <a:spcBef>
                <a:spcPts val="0"/>
              </a:spcBef>
              <a:spcAft>
                <a:spcPts val="0"/>
              </a:spcAft>
              <a:buClr>
                <a:schemeClr val="dk1"/>
              </a:buClr>
              <a:buSzPts val="4800"/>
              <a:buNone/>
              <a:defRPr sz="4800">
                <a:solidFill>
                  <a:schemeClr val="dk1"/>
                </a:solidFill>
              </a:defRPr>
            </a:lvl9pPr>
          </a:lstStyle>
          <a:p/>
        </p:txBody>
      </p:sp>
      <p:sp>
        <p:nvSpPr>
          <p:cNvPr id="42" name="Google Shape;42;p2"/>
          <p:cNvSpPr/>
          <p:nvPr/>
        </p:nvSpPr>
        <p:spPr>
          <a:xfrm>
            <a:off x="240789" y="-249878"/>
            <a:ext cx="1325150" cy="1838954"/>
          </a:xfrm>
          <a:prstGeom prst="rect">
            <a:avLst/>
          </a:prstGeom>
        </p:spPr>
        <p:txBody>
          <a:bodyPr>
            <a:prstTxWarp prst="textPlain"/>
          </a:bodyPr>
          <a:lstStyle/>
          <a:p>
            <a:pPr lvl="0" algn="ctr"/>
            <a:r>
              <a:rPr b="1" i="0">
                <a:ln>
                  <a:noFill/>
                </a:ln>
                <a:solidFill>
                  <a:srgbClr val="00BFC9">
                    <a:alpha val="45000"/>
                  </a:srgbClr>
                </a:solidFill>
                <a:latin typeface="Montserrat"/>
              </a:rPr>
              <a:t>6</a:t>
            </a:r>
          </a:p>
        </p:txBody>
      </p:sp>
      <p:sp>
        <p:nvSpPr>
          <p:cNvPr id="43" name="Google Shape;43;p2"/>
          <p:cNvSpPr/>
          <p:nvPr/>
        </p:nvSpPr>
        <p:spPr>
          <a:xfrm>
            <a:off x="1462669" y="359548"/>
            <a:ext cx="684178" cy="835807"/>
          </a:xfrm>
          <a:prstGeom prst="rect">
            <a:avLst/>
          </a:prstGeom>
        </p:spPr>
        <p:txBody>
          <a:bodyPr>
            <a:prstTxWarp prst="textPlain"/>
          </a:bodyPr>
          <a:lstStyle/>
          <a:p>
            <a:pPr lvl="0" algn="ctr"/>
            <a:r>
              <a:rPr b="0" i="0">
                <a:ln>
                  <a:noFill/>
                </a:ln>
                <a:solidFill>
                  <a:srgbClr val="00BFC9">
                    <a:alpha val="45000"/>
                  </a:srgbClr>
                </a:solidFill>
                <a:latin typeface="Abril Fatface"/>
              </a:rPr>
              <a:t>4</a:t>
            </a:r>
          </a:p>
        </p:txBody>
      </p:sp>
      <p:sp>
        <p:nvSpPr>
          <p:cNvPr id="44" name="Google Shape;44;p2"/>
          <p:cNvSpPr/>
          <p:nvPr/>
        </p:nvSpPr>
        <p:spPr>
          <a:xfrm>
            <a:off x="-145673" y="1499255"/>
            <a:ext cx="545851" cy="815317"/>
          </a:xfrm>
          <a:prstGeom prst="rect">
            <a:avLst/>
          </a:prstGeom>
        </p:spPr>
        <p:txBody>
          <a:bodyPr>
            <a:prstTxWarp prst="textPlain"/>
          </a:bodyPr>
          <a:lstStyle/>
          <a:p>
            <a:pPr lvl="0" algn="ctr"/>
            <a:r>
              <a:rPr b="1" i="0">
                <a:ln>
                  <a:noFill/>
                </a:ln>
                <a:solidFill>
                  <a:srgbClr val="00FFFF">
                    <a:alpha val="13460"/>
                  </a:srgbClr>
                </a:solidFill>
                <a:latin typeface="Montserrat"/>
              </a:rPr>
              <a:t>$</a:t>
            </a:r>
          </a:p>
        </p:txBody>
      </p:sp>
      <p:sp>
        <p:nvSpPr>
          <p:cNvPr id="45" name="Google Shape;45;p2"/>
          <p:cNvSpPr/>
          <p:nvPr/>
        </p:nvSpPr>
        <p:spPr>
          <a:xfrm>
            <a:off x="468639" y="3330899"/>
            <a:ext cx="596301" cy="711807"/>
          </a:xfrm>
          <a:prstGeom prst="rect">
            <a:avLst/>
          </a:prstGeom>
        </p:spPr>
        <p:txBody>
          <a:bodyPr>
            <a:prstTxWarp prst="textPlain"/>
          </a:bodyPr>
          <a:lstStyle/>
          <a:p>
            <a:pPr lvl="0" algn="ctr"/>
            <a:r>
              <a:rPr b="0" i="0">
                <a:ln>
                  <a:noFill/>
                </a:ln>
                <a:solidFill>
                  <a:srgbClr val="00FFFF">
                    <a:alpha val="13460"/>
                  </a:srgbClr>
                </a:solidFill>
                <a:latin typeface="Abril Fatface"/>
              </a:rPr>
              <a:t>0</a:t>
            </a:r>
          </a:p>
        </p:txBody>
      </p:sp>
      <p:sp>
        <p:nvSpPr>
          <p:cNvPr id="46" name="Google Shape;46;p2"/>
          <p:cNvSpPr/>
          <p:nvPr/>
        </p:nvSpPr>
        <p:spPr>
          <a:xfrm>
            <a:off x="2715924" y="4728432"/>
            <a:ext cx="422823" cy="543418"/>
          </a:xfrm>
          <a:prstGeom prst="rect">
            <a:avLst/>
          </a:prstGeom>
        </p:spPr>
        <p:txBody>
          <a:bodyPr>
            <a:prstTxWarp prst="textPlain"/>
          </a:bodyPr>
          <a:lstStyle/>
          <a:p>
            <a:pPr lvl="0" algn="ctr"/>
            <a:r>
              <a:rPr b="0" i="0">
                <a:ln>
                  <a:noFill/>
                </a:ln>
                <a:solidFill>
                  <a:srgbClr val="00BFC9">
                    <a:alpha val="45000"/>
                  </a:srgbClr>
                </a:solidFill>
                <a:latin typeface="Abril Fatface"/>
              </a:rPr>
              <a:t>8</a:t>
            </a:r>
          </a:p>
        </p:txBody>
      </p:sp>
      <p:sp>
        <p:nvSpPr>
          <p:cNvPr id="47" name="Google Shape;47;p2"/>
          <p:cNvSpPr/>
          <p:nvPr/>
        </p:nvSpPr>
        <p:spPr>
          <a:xfrm>
            <a:off x="857004" y="4218046"/>
            <a:ext cx="948321" cy="1017281"/>
          </a:xfrm>
          <a:prstGeom prst="rect">
            <a:avLst/>
          </a:prstGeom>
        </p:spPr>
        <p:txBody>
          <a:bodyPr>
            <a:prstTxWarp prst="textPlain"/>
          </a:bodyPr>
          <a:lstStyle/>
          <a:p>
            <a:pPr lvl="0" algn="ctr"/>
            <a:r>
              <a:rPr b="1" i="0">
                <a:ln>
                  <a:noFill/>
                </a:ln>
                <a:solidFill>
                  <a:srgbClr val="00BFC9">
                    <a:alpha val="45000"/>
                  </a:srgbClr>
                </a:solidFill>
                <a:latin typeface="Montserrat"/>
              </a:rPr>
              <a:t>€</a:t>
            </a:r>
          </a:p>
        </p:txBody>
      </p:sp>
      <p:sp>
        <p:nvSpPr>
          <p:cNvPr id="48" name="Google Shape;48;p2"/>
          <p:cNvSpPr/>
          <p:nvPr/>
        </p:nvSpPr>
        <p:spPr>
          <a:xfrm>
            <a:off x="6477124" y="659323"/>
            <a:ext cx="375994" cy="418413"/>
          </a:xfrm>
          <a:prstGeom prst="rect">
            <a:avLst/>
          </a:prstGeom>
        </p:spPr>
        <p:txBody>
          <a:bodyPr>
            <a:prstTxWarp prst="textPlain"/>
          </a:bodyPr>
          <a:lstStyle/>
          <a:p>
            <a:pPr lvl="0" algn="ctr"/>
            <a:r>
              <a:rPr b="0" i="0">
                <a:ln>
                  <a:noFill/>
                </a:ln>
                <a:solidFill>
                  <a:srgbClr val="00FFFF">
                    <a:alpha val="13460"/>
                  </a:srgbClr>
                </a:solidFill>
                <a:latin typeface="Abril Fatface"/>
              </a:rPr>
              <a:t>¥</a:t>
            </a:r>
          </a:p>
        </p:txBody>
      </p:sp>
      <p:sp>
        <p:nvSpPr>
          <p:cNvPr id="49" name="Google Shape;49;p2"/>
          <p:cNvSpPr/>
          <p:nvPr/>
        </p:nvSpPr>
        <p:spPr>
          <a:xfrm>
            <a:off x="2001208" y="4048123"/>
            <a:ext cx="340184" cy="496651"/>
          </a:xfrm>
          <a:prstGeom prst="rect">
            <a:avLst/>
          </a:prstGeom>
        </p:spPr>
        <p:txBody>
          <a:bodyPr>
            <a:prstTxWarp prst="textPlain"/>
          </a:bodyPr>
          <a:lstStyle/>
          <a:p>
            <a:pPr lvl="0" algn="ctr"/>
            <a:r>
              <a:rPr b="0" i="0">
                <a:ln>
                  <a:noFill/>
                </a:ln>
                <a:solidFill>
                  <a:srgbClr val="00BFC9">
                    <a:alpha val="45000"/>
                  </a:srgbClr>
                </a:solidFill>
                <a:latin typeface="Abril Fatface"/>
              </a:rPr>
              <a:t>2</a:t>
            </a:r>
          </a:p>
        </p:txBody>
      </p:sp>
      <p:sp>
        <p:nvSpPr>
          <p:cNvPr id="50" name="Google Shape;50;p2"/>
          <p:cNvSpPr/>
          <p:nvPr/>
        </p:nvSpPr>
        <p:spPr>
          <a:xfrm>
            <a:off x="-202825" y="3641301"/>
            <a:ext cx="863938" cy="1198949"/>
          </a:xfrm>
          <a:prstGeom prst="rect">
            <a:avLst/>
          </a:prstGeom>
        </p:spPr>
        <p:txBody>
          <a:bodyPr>
            <a:prstTxWarp prst="textPlain"/>
          </a:bodyPr>
          <a:lstStyle/>
          <a:p>
            <a:pPr lvl="0" algn="ctr"/>
            <a:r>
              <a:rPr b="1" i="0">
                <a:ln>
                  <a:noFill/>
                </a:ln>
                <a:solidFill>
                  <a:srgbClr val="00FFFF">
                    <a:alpha val="13460"/>
                  </a:srgbClr>
                </a:solidFill>
                <a:latin typeface="Montserrat"/>
              </a:rPr>
              <a:t>9</a:t>
            </a:r>
          </a:p>
        </p:txBody>
      </p:sp>
      <p:sp>
        <p:nvSpPr>
          <p:cNvPr id="51" name="Google Shape;51;p2"/>
          <p:cNvSpPr/>
          <p:nvPr/>
        </p:nvSpPr>
        <p:spPr>
          <a:xfrm rot="-5400000">
            <a:off x="1953573" y="-64893"/>
            <a:ext cx="756300" cy="595800"/>
          </a:xfrm>
          <a:prstGeom prst="rightArrow">
            <a:avLst>
              <a:gd fmla="val 50000" name="adj1"/>
              <a:gd fmla="val 50000" name="adj2"/>
            </a:avLst>
          </a:prstGeom>
          <a:noFill/>
          <a:ln cap="flat" cmpd="sng" w="9525">
            <a:solidFill>
              <a:srgbClr val="00707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 name="Google Shape;52;p2"/>
          <p:cNvSpPr/>
          <p:nvPr/>
        </p:nvSpPr>
        <p:spPr>
          <a:xfrm rot="5400000">
            <a:off x="2309286" y="4286696"/>
            <a:ext cx="746700" cy="515100"/>
          </a:xfrm>
          <a:prstGeom prst="rightArrow">
            <a:avLst>
              <a:gd fmla="val 50000" name="adj1"/>
              <a:gd fmla="val 50000" name="adj2"/>
            </a:avLst>
          </a:prstGeom>
          <a:noFill/>
          <a:ln cap="flat" cmpd="sng" w="9525">
            <a:solidFill>
              <a:srgbClr val="00707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2"/>
          <p:cNvSpPr/>
          <p:nvPr/>
        </p:nvSpPr>
        <p:spPr>
          <a:xfrm>
            <a:off x="909496" y="3809336"/>
            <a:ext cx="234870" cy="332106"/>
          </a:xfrm>
          <a:prstGeom prst="rect">
            <a:avLst/>
          </a:prstGeom>
        </p:spPr>
        <p:txBody>
          <a:bodyPr>
            <a:prstTxWarp prst="textPlain"/>
          </a:bodyPr>
          <a:lstStyle/>
          <a:p>
            <a:pPr lvl="0" algn="ctr"/>
            <a:r>
              <a:rPr b="1" i="0">
                <a:ln>
                  <a:noFill/>
                </a:ln>
                <a:solidFill>
                  <a:srgbClr val="6AA84F"/>
                </a:solidFill>
                <a:latin typeface="Montserrat"/>
              </a:rPr>
              <a:t>3</a:t>
            </a:r>
          </a:p>
        </p:txBody>
      </p:sp>
      <p:sp>
        <p:nvSpPr>
          <p:cNvPr id="54" name="Google Shape;54;p2"/>
          <p:cNvSpPr/>
          <p:nvPr/>
        </p:nvSpPr>
        <p:spPr>
          <a:xfrm>
            <a:off x="180514" y="977226"/>
            <a:ext cx="178753" cy="330110"/>
          </a:xfrm>
          <a:prstGeom prst="rect">
            <a:avLst/>
          </a:prstGeom>
        </p:spPr>
        <p:txBody>
          <a:bodyPr>
            <a:prstTxWarp prst="textPlain"/>
          </a:bodyPr>
          <a:lstStyle/>
          <a:p>
            <a:pPr lvl="0" algn="ctr"/>
            <a:r>
              <a:rPr b="0" i="0">
                <a:ln>
                  <a:noFill/>
                </a:ln>
                <a:solidFill>
                  <a:srgbClr val="6AA84F"/>
                </a:solidFill>
                <a:latin typeface="Abril Fatface"/>
              </a:rPr>
              <a:t>1</a:t>
            </a:r>
          </a:p>
        </p:txBody>
      </p:sp>
      <p:sp>
        <p:nvSpPr>
          <p:cNvPr id="55" name="Google Shape;55;p2"/>
          <p:cNvSpPr/>
          <p:nvPr/>
        </p:nvSpPr>
        <p:spPr>
          <a:xfrm>
            <a:off x="2001208" y="4738570"/>
            <a:ext cx="172436" cy="245058"/>
          </a:xfrm>
          <a:prstGeom prst="rect">
            <a:avLst/>
          </a:prstGeom>
        </p:spPr>
        <p:txBody>
          <a:bodyPr>
            <a:prstTxWarp prst="textPlain"/>
          </a:bodyPr>
          <a:lstStyle/>
          <a:p>
            <a:pPr lvl="0" algn="ctr"/>
            <a:r>
              <a:rPr b="1" i="0">
                <a:ln>
                  <a:noFill/>
                </a:ln>
                <a:solidFill>
                  <a:srgbClr val="6AA84F"/>
                </a:solidFill>
                <a:latin typeface="Montserrat"/>
              </a:rPr>
              <a:t>£</a:t>
            </a:r>
          </a:p>
        </p:txBody>
      </p:sp>
      <p:sp>
        <p:nvSpPr>
          <p:cNvPr id="56" name="Google Shape;56;p2"/>
          <p:cNvSpPr/>
          <p:nvPr/>
        </p:nvSpPr>
        <p:spPr>
          <a:xfrm>
            <a:off x="3322800" y="4742227"/>
            <a:ext cx="163350" cy="237741"/>
          </a:xfrm>
          <a:prstGeom prst="rect">
            <a:avLst/>
          </a:prstGeom>
        </p:spPr>
        <p:txBody>
          <a:bodyPr>
            <a:prstTxWarp prst="textPlain"/>
          </a:bodyPr>
          <a:lstStyle/>
          <a:p>
            <a:pPr lvl="0" algn="ctr"/>
            <a:r>
              <a:rPr b="0" i="0">
                <a:ln>
                  <a:noFill/>
                </a:ln>
                <a:solidFill>
                  <a:srgbClr val="00FFFF">
                    <a:alpha val="13460"/>
                  </a:srgbClr>
                </a:solidFill>
                <a:latin typeface="Abril Fatface"/>
              </a:rPr>
              <a:t>5</a:t>
            </a:r>
          </a:p>
        </p:txBody>
      </p:sp>
      <p:sp>
        <p:nvSpPr>
          <p:cNvPr id="57" name="Google Shape;57;p2"/>
          <p:cNvSpPr/>
          <p:nvPr/>
        </p:nvSpPr>
        <p:spPr>
          <a:xfrm>
            <a:off x="2629623" y="359546"/>
            <a:ext cx="461790" cy="639195"/>
          </a:xfrm>
          <a:prstGeom prst="rect">
            <a:avLst/>
          </a:prstGeom>
        </p:spPr>
        <p:txBody>
          <a:bodyPr>
            <a:prstTxWarp prst="textPlain"/>
          </a:bodyPr>
          <a:lstStyle/>
          <a:p>
            <a:pPr lvl="0" algn="ctr"/>
            <a:r>
              <a:rPr b="1" i="0">
                <a:ln>
                  <a:noFill/>
                </a:ln>
                <a:solidFill>
                  <a:srgbClr val="00FFFF">
                    <a:alpha val="13460"/>
                  </a:srgbClr>
                </a:solidFill>
                <a:latin typeface="Montserrat"/>
              </a:rPr>
              <a:t>7</a:t>
            </a:r>
          </a:p>
        </p:txBody>
      </p:sp>
      <p:sp>
        <p:nvSpPr>
          <p:cNvPr id="58" name="Google Shape;58;p2"/>
          <p:cNvSpPr/>
          <p:nvPr/>
        </p:nvSpPr>
        <p:spPr>
          <a:xfrm>
            <a:off x="65335" y="101130"/>
            <a:ext cx="123829" cy="175316"/>
          </a:xfrm>
          <a:prstGeom prst="rect">
            <a:avLst/>
          </a:prstGeom>
        </p:spPr>
        <p:txBody>
          <a:bodyPr>
            <a:prstTxWarp prst="textPlain"/>
          </a:bodyPr>
          <a:lstStyle/>
          <a:p>
            <a:pPr lvl="0" algn="ctr"/>
            <a:r>
              <a:rPr b="1" i="0">
                <a:ln>
                  <a:noFill/>
                </a:ln>
                <a:solidFill>
                  <a:srgbClr val="6AA84F"/>
                </a:solidFill>
                <a:latin typeface="Montserrat"/>
              </a:rPr>
              <a:t>2</a:t>
            </a:r>
          </a:p>
        </p:txBody>
      </p:sp>
      <p:sp>
        <p:nvSpPr>
          <p:cNvPr id="59" name="Google Shape;59;p2"/>
          <p:cNvSpPr/>
          <p:nvPr/>
        </p:nvSpPr>
        <p:spPr>
          <a:xfrm>
            <a:off x="575656" y="4769892"/>
            <a:ext cx="128737" cy="182401"/>
          </a:xfrm>
          <a:prstGeom prst="rect">
            <a:avLst/>
          </a:prstGeom>
        </p:spPr>
        <p:txBody>
          <a:bodyPr>
            <a:prstTxWarp prst="textPlain"/>
          </a:bodyPr>
          <a:lstStyle/>
          <a:p>
            <a:pPr lvl="0" algn="ctr"/>
            <a:r>
              <a:rPr b="1" i="0">
                <a:ln>
                  <a:noFill/>
                </a:ln>
                <a:solidFill>
                  <a:srgbClr val="6AA84F"/>
                </a:solidFill>
                <a:latin typeface="Montserrat"/>
              </a:rPr>
              <a:t>5</a:t>
            </a:r>
          </a:p>
        </p:txBody>
      </p:sp>
      <p:sp>
        <p:nvSpPr>
          <p:cNvPr id="60" name="Google Shape;60;p2"/>
          <p:cNvSpPr/>
          <p:nvPr/>
        </p:nvSpPr>
        <p:spPr>
          <a:xfrm>
            <a:off x="735785" y="1757713"/>
            <a:ext cx="212661" cy="273304"/>
          </a:xfrm>
          <a:prstGeom prst="rect">
            <a:avLst/>
          </a:prstGeom>
        </p:spPr>
        <p:txBody>
          <a:bodyPr>
            <a:prstTxWarp prst="textPlain"/>
          </a:bodyPr>
          <a:lstStyle/>
          <a:p>
            <a:pPr lvl="0" algn="ctr"/>
            <a:r>
              <a:rPr b="0" i="0">
                <a:ln>
                  <a:noFill/>
                </a:ln>
                <a:solidFill>
                  <a:srgbClr val="6AA84F"/>
                </a:solidFill>
                <a:latin typeface="Abril Fatface"/>
              </a:rPr>
              <a:t>6</a:t>
            </a:r>
          </a:p>
        </p:txBody>
      </p:sp>
      <p:sp>
        <p:nvSpPr>
          <p:cNvPr id="61" name="Google Shape;61;p2"/>
          <p:cNvSpPr/>
          <p:nvPr/>
        </p:nvSpPr>
        <p:spPr>
          <a:xfrm>
            <a:off x="1617563" y="68452"/>
            <a:ext cx="187263" cy="240664"/>
          </a:xfrm>
          <a:prstGeom prst="rect">
            <a:avLst/>
          </a:prstGeom>
        </p:spPr>
        <p:txBody>
          <a:bodyPr>
            <a:prstTxWarp prst="textPlain"/>
          </a:bodyPr>
          <a:lstStyle/>
          <a:p>
            <a:pPr lvl="0" algn="ctr"/>
            <a:r>
              <a:rPr b="0" i="0">
                <a:ln>
                  <a:noFill/>
                </a:ln>
                <a:solidFill>
                  <a:srgbClr val="6AA84F"/>
                </a:solidFill>
                <a:latin typeface="Abril Fatface"/>
              </a:rPr>
              <a:t>9</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mpletely blank">
  <p:cSld name="BLANK_1">
    <p:spTree>
      <p:nvGrpSpPr>
        <p:cNvPr id="251" name="Shape 251"/>
        <p:cNvGrpSpPr/>
        <p:nvPr/>
      </p:nvGrpSpPr>
      <p:grpSpPr>
        <a:xfrm>
          <a:off x="0" y="0"/>
          <a:ext cx="0" cy="0"/>
          <a:chOff x="0" y="0"/>
          <a:chExt cx="0" cy="0"/>
        </a:xfrm>
      </p:grpSpPr>
      <p:sp>
        <p:nvSpPr>
          <p:cNvPr id="252" name="Google Shape;252;p11"/>
          <p:cNvSpPr txBox="1"/>
          <p:nvPr>
            <p:ph idx="12" type="sldNum"/>
          </p:nvPr>
        </p:nvSpPr>
        <p:spPr>
          <a:xfrm>
            <a:off x="76200" y="39925"/>
            <a:ext cx="548700" cy="3600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l">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ubtitle">
  <p:cSld name="TITLE_1">
    <p:bg>
      <p:bgPr>
        <a:solidFill>
          <a:schemeClr val="lt2"/>
        </a:solidFill>
      </p:bgPr>
    </p:bg>
    <p:spTree>
      <p:nvGrpSpPr>
        <p:cNvPr id="62" name="Shape 62"/>
        <p:cNvGrpSpPr/>
        <p:nvPr/>
      </p:nvGrpSpPr>
      <p:grpSpPr>
        <a:xfrm>
          <a:off x="0" y="0"/>
          <a:ext cx="0" cy="0"/>
          <a:chOff x="0" y="0"/>
          <a:chExt cx="0" cy="0"/>
        </a:xfrm>
      </p:grpSpPr>
      <p:sp>
        <p:nvSpPr>
          <p:cNvPr id="63" name="Google Shape;63;p3"/>
          <p:cNvSpPr txBox="1"/>
          <p:nvPr>
            <p:ph type="ctrTitle"/>
          </p:nvPr>
        </p:nvSpPr>
        <p:spPr>
          <a:xfrm>
            <a:off x="685800" y="2726350"/>
            <a:ext cx="5514600" cy="1159800"/>
          </a:xfrm>
          <a:prstGeom prst="rect">
            <a:avLst/>
          </a:prstGeom>
        </p:spPr>
        <p:txBody>
          <a:bodyPr anchorCtr="0" anchor="b" bIns="91425" lIns="91425" spcFirstLastPara="1" rIns="91425" wrap="square" tIns="91425">
            <a:noAutofit/>
          </a:bodyPr>
          <a:lstStyle>
            <a:lvl1pPr lvl="0" rtl="0">
              <a:spcBef>
                <a:spcPts val="0"/>
              </a:spcBef>
              <a:spcAft>
                <a:spcPts val="0"/>
              </a:spcAft>
              <a:buClr>
                <a:schemeClr val="dk1"/>
              </a:buClr>
              <a:buSzPts val="3600"/>
              <a:buNone/>
              <a:defRPr sz="3600">
                <a:solidFill>
                  <a:schemeClr val="dk1"/>
                </a:solidFill>
              </a:defRPr>
            </a:lvl1pPr>
            <a:lvl2pPr lvl="1" rtl="0">
              <a:spcBef>
                <a:spcPts val="0"/>
              </a:spcBef>
              <a:spcAft>
                <a:spcPts val="0"/>
              </a:spcAft>
              <a:buClr>
                <a:schemeClr val="dk1"/>
              </a:buClr>
              <a:buSzPts val="3600"/>
              <a:buNone/>
              <a:defRPr sz="3600">
                <a:solidFill>
                  <a:schemeClr val="dk1"/>
                </a:solidFill>
              </a:defRPr>
            </a:lvl2pPr>
            <a:lvl3pPr lvl="2" rtl="0">
              <a:spcBef>
                <a:spcPts val="0"/>
              </a:spcBef>
              <a:spcAft>
                <a:spcPts val="0"/>
              </a:spcAft>
              <a:buClr>
                <a:schemeClr val="dk1"/>
              </a:buClr>
              <a:buSzPts val="3600"/>
              <a:buNone/>
              <a:defRPr sz="3600">
                <a:solidFill>
                  <a:schemeClr val="dk1"/>
                </a:solidFill>
              </a:defRPr>
            </a:lvl3pPr>
            <a:lvl4pPr lvl="3" rtl="0">
              <a:spcBef>
                <a:spcPts val="0"/>
              </a:spcBef>
              <a:spcAft>
                <a:spcPts val="0"/>
              </a:spcAft>
              <a:buClr>
                <a:schemeClr val="dk1"/>
              </a:buClr>
              <a:buSzPts val="3600"/>
              <a:buNone/>
              <a:defRPr sz="3600">
                <a:solidFill>
                  <a:schemeClr val="dk1"/>
                </a:solidFill>
              </a:defRPr>
            </a:lvl4pPr>
            <a:lvl5pPr lvl="4" rtl="0">
              <a:spcBef>
                <a:spcPts val="0"/>
              </a:spcBef>
              <a:spcAft>
                <a:spcPts val="0"/>
              </a:spcAft>
              <a:buClr>
                <a:schemeClr val="dk1"/>
              </a:buClr>
              <a:buSzPts val="3600"/>
              <a:buNone/>
              <a:defRPr sz="3600">
                <a:solidFill>
                  <a:schemeClr val="dk1"/>
                </a:solidFill>
              </a:defRPr>
            </a:lvl5pPr>
            <a:lvl6pPr lvl="5" rtl="0">
              <a:spcBef>
                <a:spcPts val="0"/>
              </a:spcBef>
              <a:spcAft>
                <a:spcPts val="0"/>
              </a:spcAft>
              <a:buClr>
                <a:schemeClr val="dk1"/>
              </a:buClr>
              <a:buSzPts val="3600"/>
              <a:buNone/>
              <a:defRPr sz="3600">
                <a:solidFill>
                  <a:schemeClr val="dk1"/>
                </a:solidFill>
              </a:defRPr>
            </a:lvl6pPr>
            <a:lvl7pPr lvl="6" rtl="0">
              <a:spcBef>
                <a:spcPts val="0"/>
              </a:spcBef>
              <a:spcAft>
                <a:spcPts val="0"/>
              </a:spcAft>
              <a:buClr>
                <a:schemeClr val="dk1"/>
              </a:buClr>
              <a:buSzPts val="3600"/>
              <a:buNone/>
              <a:defRPr sz="3600">
                <a:solidFill>
                  <a:schemeClr val="dk1"/>
                </a:solidFill>
              </a:defRPr>
            </a:lvl7pPr>
            <a:lvl8pPr lvl="7" rtl="0">
              <a:spcBef>
                <a:spcPts val="0"/>
              </a:spcBef>
              <a:spcAft>
                <a:spcPts val="0"/>
              </a:spcAft>
              <a:buClr>
                <a:schemeClr val="dk1"/>
              </a:buClr>
              <a:buSzPts val="3600"/>
              <a:buNone/>
              <a:defRPr sz="3600">
                <a:solidFill>
                  <a:schemeClr val="dk1"/>
                </a:solidFill>
              </a:defRPr>
            </a:lvl8pPr>
            <a:lvl9pPr lvl="8" rtl="0">
              <a:spcBef>
                <a:spcPts val="0"/>
              </a:spcBef>
              <a:spcAft>
                <a:spcPts val="0"/>
              </a:spcAft>
              <a:buClr>
                <a:schemeClr val="dk1"/>
              </a:buClr>
              <a:buSzPts val="3600"/>
              <a:buNone/>
              <a:defRPr sz="3600">
                <a:solidFill>
                  <a:schemeClr val="dk1"/>
                </a:solidFill>
              </a:defRPr>
            </a:lvl9pPr>
          </a:lstStyle>
          <a:p/>
        </p:txBody>
      </p:sp>
      <p:sp>
        <p:nvSpPr>
          <p:cNvPr id="64" name="Google Shape;64;p3"/>
          <p:cNvSpPr txBox="1"/>
          <p:nvPr>
            <p:ph idx="1" type="subTitle"/>
          </p:nvPr>
        </p:nvSpPr>
        <p:spPr>
          <a:xfrm>
            <a:off x="685800" y="3983054"/>
            <a:ext cx="5514600" cy="784800"/>
          </a:xfrm>
          <a:prstGeom prst="rect">
            <a:avLst/>
          </a:prstGeom>
        </p:spPr>
        <p:txBody>
          <a:bodyPr anchorCtr="0" anchor="t" bIns="91425" lIns="91425" spcFirstLastPara="1" rIns="91425" wrap="square" tIns="91425">
            <a:noAutofit/>
          </a:bodyPr>
          <a:lstStyle>
            <a:lvl1pPr lvl="0" rtl="0">
              <a:spcBef>
                <a:spcPts val="0"/>
              </a:spcBef>
              <a:spcAft>
                <a:spcPts val="0"/>
              </a:spcAft>
              <a:buSzPts val="1800"/>
              <a:buNone/>
              <a:defRPr sz="1800">
                <a:solidFill>
                  <a:schemeClr val="dk2"/>
                </a:solidFill>
              </a:defRPr>
            </a:lvl1pPr>
            <a:lvl2pPr lvl="1" rtl="0">
              <a:spcBef>
                <a:spcPts val="0"/>
              </a:spcBef>
              <a:spcAft>
                <a:spcPts val="0"/>
              </a:spcAft>
              <a:buClr>
                <a:schemeClr val="dk2"/>
              </a:buClr>
              <a:buSzPts val="1800"/>
              <a:buNone/>
              <a:defRPr sz="1800">
                <a:solidFill>
                  <a:schemeClr val="dk2"/>
                </a:solidFill>
              </a:defRPr>
            </a:lvl2pPr>
            <a:lvl3pPr lvl="2" rtl="0">
              <a:spcBef>
                <a:spcPts val="0"/>
              </a:spcBef>
              <a:spcAft>
                <a:spcPts val="0"/>
              </a:spcAft>
              <a:buClr>
                <a:schemeClr val="dk2"/>
              </a:buClr>
              <a:buSzPts val="1800"/>
              <a:buNone/>
              <a:defRPr sz="1800">
                <a:solidFill>
                  <a:schemeClr val="dk2"/>
                </a:solidFill>
              </a:defRPr>
            </a:lvl3pPr>
            <a:lvl4pPr lvl="3" rtl="0">
              <a:spcBef>
                <a:spcPts val="0"/>
              </a:spcBef>
              <a:spcAft>
                <a:spcPts val="0"/>
              </a:spcAft>
              <a:buClr>
                <a:schemeClr val="dk2"/>
              </a:buClr>
              <a:buSzPts val="1800"/>
              <a:buNone/>
              <a:defRPr sz="1800">
                <a:solidFill>
                  <a:schemeClr val="dk2"/>
                </a:solidFill>
              </a:defRPr>
            </a:lvl4pPr>
            <a:lvl5pPr lvl="4" rtl="0">
              <a:spcBef>
                <a:spcPts val="0"/>
              </a:spcBef>
              <a:spcAft>
                <a:spcPts val="0"/>
              </a:spcAft>
              <a:buClr>
                <a:schemeClr val="dk2"/>
              </a:buClr>
              <a:buSzPts val="1800"/>
              <a:buNone/>
              <a:defRPr sz="1800">
                <a:solidFill>
                  <a:schemeClr val="dk2"/>
                </a:solidFill>
              </a:defRPr>
            </a:lvl5pPr>
            <a:lvl6pPr lvl="5" rtl="0">
              <a:spcBef>
                <a:spcPts val="0"/>
              </a:spcBef>
              <a:spcAft>
                <a:spcPts val="0"/>
              </a:spcAft>
              <a:buClr>
                <a:schemeClr val="dk2"/>
              </a:buClr>
              <a:buSzPts val="1800"/>
              <a:buNone/>
              <a:defRPr sz="1800">
                <a:solidFill>
                  <a:schemeClr val="dk2"/>
                </a:solidFill>
              </a:defRPr>
            </a:lvl6pPr>
            <a:lvl7pPr lvl="6" rtl="0">
              <a:spcBef>
                <a:spcPts val="0"/>
              </a:spcBef>
              <a:spcAft>
                <a:spcPts val="0"/>
              </a:spcAft>
              <a:buClr>
                <a:schemeClr val="dk2"/>
              </a:buClr>
              <a:buSzPts val="1800"/>
              <a:buNone/>
              <a:defRPr sz="1800">
                <a:solidFill>
                  <a:schemeClr val="dk2"/>
                </a:solidFill>
              </a:defRPr>
            </a:lvl7pPr>
            <a:lvl8pPr lvl="7" rtl="0">
              <a:spcBef>
                <a:spcPts val="0"/>
              </a:spcBef>
              <a:spcAft>
                <a:spcPts val="0"/>
              </a:spcAft>
              <a:buClr>
                <a:schemeClr val="dk2"/>
              </a:buClr>
              <a:buSzPts val="1800"/>
              <a:buNone/>
              <a:defRPr sz="1800">
                <a:solidFill>
                  <a:schemeClr val="dk2"/>
                </a:solidFill>
              </a:defRPr>
            </a:lvl8pPr>
            <a:lvl9pPr lvl="8" rtl="0">
              <a:spcBef>
                <a:spcPts val="0"/>
              </a:spcBef>
              <a:spcAft>
                <a:spcPts val="0"/>
              </a:spcAft>
              <a:buClr>
                <a:schemeClr val="dk2"/>
              </a:buClr>
              <a:buSzPts val="1800"/>
              <a:buNone/>
              <a:defRPr sz="1800">
                <a:solidFill>
                  <a:schemeClr val="dk2"/>
                </a:solidFill>
              </a:defRPr>
            </a:lvl9pPr>
          </a:lstStyle>
          <a:p/>
        </p:txBody>
      </p:sp>
      <p:sp>
        <p:nvSpPr>
          <p:cNvPr id="65" name="Google Shape;65;p3"/>
          <p:cNvSpPr/>
          <p:nvPr/>
        </p:nvSpPr>
        <p:spPr>
          <a:xfrm>
            <a:off x="7123399" y="2945300"/>
            <a:ext cx="1604425" cy="2273251"/>
          </a:xfrm>
          <a:prstGeom prst="rect">
            <a:avLst/>
          </a:prstGeom>
        </p:spPr>
        <p:txBody>
          <a:bodyPr>
            <a:prstTxWarp prst="textPlain"/>
          </a:bodyPr>
          <a:lstStyle/>
          <a:p>
            <a:pPr lvl="0" algn="ctr"/>
            <a:r>
              <a:rPr b="1" i="0">
                <a:ln>
                  <a:noFill/>
                </a:ln>
                <a:solidFill>
                  <a:srgbClr val="00BFC9">
                    <a:alpha val="45000"/>
                  </a:srgbClr>
                </a:solidFill>
                <a:latin typeface="Montserrat"/>
              </a:rPr>
              <a:t>5</a:t>
            </a:r>
          </a:p>
        </p:txBody>
      </p:sp>
      <p:sp>
        <p:nvSpPr>
          <p:cNvPr id="66" name="Google Shape;66;p3"/>
          <p:cNvSpPr/>
          <p:nvPr/>
        </p:nvSpPr>
        <p:spPr>
          <a:xfrm>
            <a:off x="8411549" y="1666550"/>
            <a:ext cx="774325" cy="1088276"/>
          </a:xfrm>
          <a:prstGeom prst="rect">
            <a:avLst/>
          </a:prstGeom>
        </p:spPr>
        <p:txBody>
          <a:bodyPr>
            <a:prstTxWarp prst="textPlain"/>
          </a:bodyPr>
          <a:lstStyle/>
          <a:p>
            <a:pPr lvl="0" algn="ctr"/>
            <a:r>
              <a:rPr b="0" i="0">
                <a:ln>
                  <a:noFill/>
                </a:ln>
                <a:solidFill>
                  <a:srgbClr val="00BFC9">
                    <a:alpha val="45000"/>
                  </a:srgbClr>
                </a:solidFill>
                <a:latin typeface="Abril Fatface"/>
              </a:rPr>
              <a:t>3</a:t>
            </a:r>
          </a:p>
        </p:txBody>
      </p:sp>
      <p:sp>
        <p:nvSpPr>
          <p:cNvPr id="67" name="Google Shape;67;p3"/>
          <p:cNvSpPr/>
          <p:nvPr/>
        </p:nvSpPr>
        <p:spPr>
          <a:xfrm>
            <a:off x="6567123" y="2997749"/>
            <a:ext cx="844060" cy="905442"/>
          </a:xfrm>
          <a:prstGeom prst="rect">
            <a:avLst/>
          </a:prstGeom>
        </p:spPr>
        <p:txBody>
          <a:bodyPr>
            <a:prstTxWarp prst="textPlain"/>
          </a:bodyPr>
          <a:lstStyle/>
          <a:p>
            <a:pPr lvl="0" algn="ctr"/>
            <a:r>
              <a:rPr b="1" i="0">
                <a:ln>
                  <a:noFill/>
                </a:ln>
                <a:solidFill>
                  <a:srgbClr val="00FFFF">
                    <a:alpha val="13460"/>
                  </a:srgbClr>
                </a:solidFill>
                <a:latin typeface="Montserrat"/>
              </a:rPr>
              <a:t>€</a:t>
            </a:r>
          </a:p>
        </p:txBody>
      </p:sp>
      <p:sp>
        <p:nvSpPr>
          <p:cNvPr id="68" name="Google Shape;68;p3"/>
          <p:cNvSpPr/>
          <p:nvPr/>
        </p:nvSpPr>
        <p:spPr>
          <a:xfrm>
            <a:off x="7702425" y="944674"/>
            <a:ext cx="692017" cy="889382"/>
          </a:xfrm>
          <a:prstGeom prst="rect">
            <a:avLst/>
          </a:prstGeom>
        </p:spPr>
        <p:txBody>
          <a:bodyPr>
            <a:prstTxWarp prst="textPlain"/>
          </a:bodyPr>
          <a:lstStyle/>
          <a:p>
            <a:pPr lvl="0" algn="ctr"/>
            <a:r>
              <a:rPr b="0" i="0">
                <a:ln>
                  <a:noFill/>
                </a:ln>
                <a:solidFill>
                  <a:srgbClr val="00FFFF">
                    <a:alpha val="13460"/>
                  </a:srgbClr>
                </a:solidFill>
                <a:latin typeface="Abril Fatface"/>
              </a:rPr>
              <a:t>9</a:t>
            </a:r>
          </a:p>
        </p:txBody>
      </p:sp>
      <p:sp>
        <p:nvSpPr>
          <p:cNvPr id="69" name="Google Shape;69;p3"/>
          <p:cNvSpPr/>
          <p:nvPr/>
        </p:nvSpPr>
        <p:spPr>
          <a:xfrm>
            <a:off x="8482541" y="3571675"/>
            <a:ext cx="432249" cy="668625"/>
          </a:xfrm>
          <a:prstGeom prst="rect">
            <a:avLst/>
          </a:prstGeom>
        </p:spPr>
        <p:txBody>
          <a:bodyPr>
            <a:prstTxWarp prst="textPlain"/>
          </a:bodyPr>
          <a:lstStyle/>
          <a:p>
            <a:pPr lvl="0" algn="ctr"/>
            <a:r>
              <a:rPr b="0" i="0">
                <a:ln>
                  <a:noFill/>
                </a:ln>
                <a:solidFill>
                  <a:srgbClr val="00BFC9">
                    <a:alpha val="45000"/>
                  </a:srgbClr>
                </a:solidFill>
                <a:latin typeface="Abril Fatface"/>
              </a:rPr>
              <a:t>7</a:t>
            </a:r>
          </a:p>
        </p:txBody>
      </p:sp>
      <p:sp>
        <p:nvSpPr>
          <p:cNvPr id="70" name="Google Shape;70;p3"/>
          <p:cNvSpPr/>
          <p:nvPr/>
        </p:nvSpPr>
        <p:spPr>
          <a:xfrm>
            <a:off x="7956575" y="-147125"/>
            <a:ext cx="968665" cy="1446867"/>
          </a:xfrm>
          <a:prstGeom prst="rect">
            <a:avLst/>
          </a:prstGeom>
        </p:spPr>
        <p:txBody>
          <a:bodyPr>
            <a:prstTxWarp prst="textPlain"/>
          </a:bodyPr>
          <a:lstStyle/>
          <a:p>
            <a:pPr lvl="0" algn="ctr"/>
            <a:r>
              <a:rPr b="1" i="0">
                <a:ln>
                  <a:noFill/>
                </a:ln>
                <a:solidFill>
                  <a:srgbClr val="00BFC9">
                    <a:alpha val="45000"/>
                  </a:srgbClr>
                </a:solidFill>
                <a:latin typeface="Montserrat"/>
              </a:rPr>
              <a:t>$</a:t>
            </a:r>
          </a:p>
        </p:txBody>
      </p:sp>
      <p:sp>
        <p:nvSpPr>
          <p:cNvPr id="71" name="Google Shape;71;p3"/>
          <p:cNvSpPr/>
          <p:nvPr/>
        </p:nvSpPr>
        <p:spPr>
          <a:xfrm>
            <a:off x="7524777" y="-48672"/>
            <a:ext cx="432250" cy="597585"/>
          </a:xfrm>
          <a:prstGeom prst="rect">
            <a:avLst/>
          </a:prstGeom>
        </p:spPr>
        <p:txBody>
          <a:bodyPr>
            <a:prstTxWarp prst="textPlain"/>
          </a:bodyPr>
          <a:lstStyle/>
          <a:p>
            <a:pPr lvl="0" algn="ctr"/>
            <a:r>
              <a:rPr b="0" i="0">
                <a:ln>
                  <a:noFill/>
                </a:ln>
                <a:solidFill>
                  <a:srgbClr val="00FFFF">
                    <a:alpha val="13460"/>
                  </a:srgbClr>
                </a:solidFill>
                <a:latin typeface="Abril Fatface"/>
              </a:rPr>
              <a:t>£</a:t>
            </a:r>
          </a:p>
        </p:txBody>
      </p:sp>
      <p:sp>
        <p:nvSpPr>
          <p:cNvPr id="72" name="Google Shape;72;p3"/>
          <p:cNvSpPr/>
          <p:nvPr/>
        </p:nvSpPr>
        <p:spPr>
          <a:xfrm>
            <a:off x="7153450" y="1200149"/>
            <a:ext cx="336025" cy="620550"/>
          </a:xfrm>
          <a:prstGeom prst="rect">
            <a:avLst/>
          </a:prstGeom>
        </p:spPr>
        <p:txBody>
          <a:bodyPr>
            <a:prstTxWarp prst="textPlain"/>
          </a:bodyPr>
          <a:lstStyle/>
          <a:p>
            <a:pPr lvl="0" algn="ctr"/>
            <a:r>
              <a:rPr b="0" i="0">
                <a:ln>
                  <a:noFill/>
                </a:ln>
                <a:solidFill>
                  <a:srgbClr val="00BFC9">
                    <a:alpha val="45000"/>
                  </a:srgbClr>
                </a:solidFill>
                <a:latin typeface="Abril Fatface"/>
              </a:rPr>
              <a:t>1</a:t>
            </a:r>
          </a:p>
        </p:txBody>
      </p:sp>
      <p:sp>
        <p:nvSpPr>
          <p:cNvPr id="73" name="Google Shape;73;p3"/>
          <p:cNvSpPr/>
          <p:nvPr/>
        </p:nvSpPr>
        <p:spPr>
          <a:xfrm>
            <a:off x="7524775" y="1713000"/>
            <a:ext cx="1106400" cy="1498051"/>
          </a:xfrm>
          <a:prstGeom prst="rect">
            <a:avLst/>
          </a:prstGeom>
        </p:spPr>
        <p:txBody>
          <a:bodyPr>
            <a:prstTxWarp prst="textPlain"/>
          </a:bodyPr>
          <a:lstStyle/>
          <a:p>
            <a:pPr lvl="0" algn="ctr"/>
            <a:r>
              <a:rPr b="1" i="0">
                <a:ln>
                  <a:noFill/>
                </a:ln>
                <a:solidFill>
                  <a:srgbClr val="00FFFF">
                    <a:alpha val="13460"/>
                  </a:srgbClr>
                </a:solidFill>
                <a:latin typeface="Montserrat"/>
              </a:rPr>
              <a:t>8</a:t>
            </a:r>
          </a:p>
        </p:txBody>
      </p:sp>
      <p:sp>
        <p:nvSpPr>
          <p:cNvPr id="74" name="Google Shape;74;p3"/>
          <p:cNvSpPr/>
          <p:nvPr/>
        </p:nvSpPr>
        <p:spPr>
          <a:xfrm rot="-5400000">
            <a:off x="7167502" y="893428"/>
            <a:ext cx="564600" cy="444900"/>
          </a:xfrm>
          <a:prstGeom prst="rightArrow">
            <a:avLst>
              <a:gd fmla="val 50000" name="adj1"/>
              <a:gd fmla="val 50000" name="adj2"/>
            </a:avLst>
          </a:prstGeom>
          <a:noFill/>
          <a:ln cap="flat" cmpd="sng" w="9525">
            <a:solidFill>
              <a:srgbClr val="00707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 name="Google Shape;75;p3"/>
          <p:cNvSpPr/>
          <p:nvPr/>
        </p:nvSpPr>
        <p:spPr>
          <a:xfrm rot="5400000">
            <a:off x="8455975" y="4580950"/>
            <a:ext cx="485400" cy="334800"/>
          </a:xfrm>
          <a:prstGeom prst="rightArrow">
            <a:avLst>
              <a:gd fmla="val 50000" name="adj1"/>
              <a:gd fmla="val 50000" name="adj2"/>
            </a:avLst>
          </a:prstGeom>
          <a:noFill/>
          <a:ln cap="flat" cmpd="sng" w="9525">
            <a:solidFill>
              <a:srgbClr val="00707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3"/>
          <p:cNvSpPr/>
          <p:nvPr/>
        </p:nvSpPr>
        <p:spPr>
          <a:xfrm>
            <a:off x="7301600" y="2427892"/>
            <a:ext cx="296397" cy="419653"/>
          </a:xfrm>
          <a:prstGeom prst="rect">
            <a:avLst/>
          </a:prstGeom>
        </p:spPr>
        <p:txBody>
          <a:bodyPr>
            <a:prstTxWarp prst="textPlain"/>
          </a:bodyPr>
          <a:lstStyle/>
          <a:p>
            <a:pPr lvl="0" algn="ctr"/>
            <a:r>
              <a:rPr b="1" i="0">
                <a:ln>
                  <a:noFill/>
                </a:ln>
                <a:solidFill>
                  <a:srgbClr val="6AA84F"/>
                </a:solidFill>
                <a:latin typeface="Montserrat"/>
              </a:rPr>
              <a:t>2</a:t>
            </a:r>
          </a:p>
        </p:txBody>
      </p:sp>
      <p:sp>
        <p:nvSpPr>
          <p:cNvPr id="77" name="Google Shape;77;p3"/>
          <p:cNvSpPr/>
          <p:nvPr/>
        </p:nvSpPr>
        <p:spPr>
          <a:xfrm>
            <a:off x="8668228" y="988756"/>
            <a:ext cx="354503" cy="423175"/>
          </a:xfrm>
          <a:prstGeom prst="rect">
            <a:avLst/>
          </a:prstGeom>
        </p:spPr>
        <p:txBody>
          <a:bodyPr>
            <a:prstTxWarp prst="textPlain"/>
          </a:bodyPr>
          <a:lstStyle/>
          <a:p>
            <a:pPr lvl="0" algn="ctr"/>
            <a:r>
              <a:rPr b="0" i="0">
                <a:ln>
                  <a:noFill/>
                </a:ln>
                <a:solidFill>
                  <a:srgbClr val="6AA84F"/>
                </a:solidFill>
                <a:latin typeface="Abril Fatface"/>
              </a:rPr>
              <a:t>0</a:t>
            </a:r>
          </a:p>
        </p:txBody>
      </p:sp>
      <p:sp>
        <p:nvSpPr>
          <p:cNvPr id="78" name="Google Shape;78;p3"/>
          <p:cNvSpPr/>
          <p:nvPr/>
        </p:nvSpPr>
        <p:spPr>
          <a:xfrm>
            <a:off x="8763900" y="3127993"/>
            <a:ext cx="279674" cy="289206"/>
          </a:xfrm>
          <a:prstGeom prst="rect">
            <a:avLst/>
          </a:prstGeom>
        </p:spPr>
        <p:txBody>
          <a:bodyPr>
            <a:prstTxWarp prst="textPlain"/>
          </a:bodyPr>
          <a:lstStyle/>
          <a:p>
            <a:pPr lvl="0" algn="ctr"/>
            <a:r>
              <a:rPr b="1" i="0">
                <a:ln>
                  <a:noFill/>
                </a:ln>
                <a:solidFill>
                  <a:srgbClr val="6AA84F"/>
                </a:solidFill>
                <a:latin typeface="Montserrat"/>
              </a:rPr>
              <a:t>¥</a:t>
            </a:r>
          </a:p>
        </p:txBody>
      </p:sp>
      <p:sp>
        <p:nvSpPr>
          <p:cNvPr id="79" name="Google Shape;79;p3"/>
          <p:cNvSpPr/>
          <p:nvPr/>
        </p:nvSpPr>
        <p:spPr>
          <a:xfrm>
            <a:off x="7233391" y="1950962"/>
            <a:ext cx="236741" cy="289200"/>
          </a:xfrm>
          <a:prstGeom prst="rect">
            <a:avLst/>
          </a:prstGeom>
        </p:spPr>
        <p:txBody>
          <a:bodyPr>
            <a:prstTxWarp prst="textPlain"/>
          </a:bodyPr>
          <a:lstStyle/>
          <a:p>
            <a:pPr lvl="0" algn="ctr"/>
            <a:r>
              <a:rPr b="0" i="0">
                <a:ln>
                  <a:noFill/>
                </a:ln>
                <a:solidFill>
                  <a:srgbClr val="00FFFF">
                    <a:alpha val="13460"/>
                  </a:srgbClr>
                </a:solidFill>
                <a:latin typeface="Abril Fatface"/>
              </a:rPr>
              <a:t>4</a:t>
            </a:r>
          </a:p>
        </p:txBody>
      </p:sp>
      <p:sp>
        <p:nvSpPr>
          <p:cNvPr id="80" name="Google Shape;80;p3"/>
          <p:cNvSpPr/>
          <p:nvPr/>
        </p:nvSpPr>
        <p:spPr>
          <a:xfrm>
            <a:off x="6811905" y="-87455"/>
            <a:ext cx="652469" cy="905451"/>
          </a:xfrm>
          <a:prstGeom prst="rect">
            <a:avLst/>
          </a:prstGeom>
        </p:spPr>
        <p:txBody>
          <a:bodyPr>
            <a:prstTxWarp prst="textPlain"/>
          </a:bodyPr>
          <a:lstStyle/>
          <a:p>
            <a:pPr lvl="0" algn="ctr"/>
            <a:r>
              <a:rPr b="1" i="0">
                <a:ln>
                  <a:noFill/>
                </a:ln>
                <a:solidFill>
                  <a:srgbClr val="00FFFF">
                    <a:alpha val="13460"/>
                  </a:srgbClr>
                </a:solidFill>
                <a:latin typeface="Montserrat"/>
              </a:rPr>
              <a:t>6</a:t>
            </a:r>
          </a:p>
        </p:txBody>
      </p:sp>
      <p:sp>
        <p:nvSpPr>
          <p:cNvPr id="81" name="Google Shape;81;p3"/>
          <p:cNvSpPr/>
          <p:nvPr/>
        </p:nvSpPr>
        <p:spPr>
          <a:xfrm>
            <a:off x="7662627" y="662323"/>
            <a:ext cx="87722" cy="216666"/>
          </a:xfrm>
          <a:prstGeom prst="rect">
            <a:avLst/>
          </a:prstGeom>
        </p:spPr>
        <p:txBody>
          <a:bodyPr>
            <a:prstTxWarp prst="textPlain"/>
          </a:bodyPr>
          <a:lstStyle/>
          <a:p>
            <a:pPr lvl="0" algn="ctr"/>
            <a:r>
              <a:rPr b="1" i="0">
                <a:ln>
                  <a:noFill/>
                </a:ln>
                <a:solidFill>
                  <a:srgbClr val="6AA84F"/>
                </a:solidFill>
                <a:latin typeface="Montserrat"/>
              </a:rPr>
              <a:t>1</a:t>
            </a:r>
          </a:p>
        </p:txBody>
      </p:sp>
      <p:sp>
        <p:nvSpPr>
          <p:cNvPr id="82" name="Google Shape;82;p3"/>
          <p:cNvSpPr/>
          <p:nvPr/>
        </p:nvSpPr>
        <p:spPr>
          <a:xfrm>
            <a:off x="6992802" y="3859303"/>
            <a:ext cx="164400" cy="225324"/>
          </a:xfrm>
          <a:prstGeom prst="rect">
            <a:avLst/>
          </a:prstGeom>
        </p:spPr>
        <p:txBody>
          <a:bodyPr>
            <a:prstTxWarp prst="textPlain"/>
          </a:bodyPr>
          <a:lstStyle/>
          <a:p>
            <a:pPr lvl="0" algn="ctr"/>
            <a:r>
              <a:rPr b="1" i="0">
                <a:ln>
                  <a:noFill/>
                </a:ln>
                <a:solidFill>
                  <a:srgbClr val="6AA84F"/>
                </a:solidFill>
                <a:latin typeface="Montserrat"/>
              </a:rPr>
              <a:t>4</a:t>
            </a:r>
          </a:p>
        </p:txBody>
      </p:sp>
      <p:sp>
        <p:nvSpPr>
          <p:cNvPr id="83" name="Google Shape;83;p3"/>
          <p:cNvSpPr/>
          <p:nvPr/>
        </p:nvSpPr>
        <p:spPr>
          <a:xfrm>
            <a:off x="6897399" y="729426"/>
            <a:ext cx="236725" cy="344536"/>
          </a:xfrm>
          <a:prstGeom prst="rect">
            <a:avLst/>
          </a:prstGeom>
        </p:spPr>
        <p:txBody>
          <a:bodyPr>
            <a:prstTxWarp prst="textPlain"/>
          </a:bodyPr>
          <a:lstStyle/>
          <a:p>
            <a:pPr lvl="0" algn="ctr"/>
            <a:r>
              <a:rPr b="0" i="0">
                <a:ln>
                  <a:noFill/>
                </a:ln>
                <a:solidFill>
                  <a:srgbClr val="6AA84F"/>
                </a:solidFill>
                <a:latin typeface="Abril Fatface"/>
              </a:rPr>
              <a:t>5</a:t>
            </a:r>
          </a:p>
        </p:txBody>
      </p:sp>
      <p:sp>
        <p:nvSpPr>
          <p:cNvPr id="84" name="Google Shape;84;p3"/>
          <p:cNvSpPr/>
          <p:nvPr/>
        </p:nvSpPr>
        <p:spPr>
          <a:xfrm>
            <a:off x="8925943" y="4066263"/>
            <a:ext cx="236725" cy="304233"/>
          </a:xfrm>
          <a:prstGeom prst="rect">
            <a:avLst/>
          </a:prstGeom>
        </p:spPr>
        <p:txBody>
          <a:bodyPr>
            <a:prstTxWarp prst="textPlain"/>
          </a:bodyPr>
          <a:lstStyle/>
          <a:p>
            <a:pPr lvl="0" algn="ctr"/>
            <a:r>
              <a:rPr b="0" i="0">
                <a:ln>
                  <a:noFill/>
                </a:ln>
                <a:solidFill>
                  <a:srgbClr val="6AA84F"/>
                </a:solidFill>
                <a:latin typeface="Abril Fatface"/>
              </a:rPr>
              <a:t>8</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Quote">
  <p:cSld name="TITLE_1_1">
    <p:bg>
      <p:bgPr>
        <a:solidFill>
          <a:schemeClr val="lt2"/>
        </a:solidFill>
      </p:bgPr>
    </p:bg>
    <p:spTree>
      <p:nvGrpSpPr>
        <p:cNvPr id="85" name="Shape 85"/>
        <p:cNvGrpSpPr/>
        <p:nvPr/>
      </p:nvGrpSpPr>
      <p:grpSpPr>
        <a:xfrm>
          <a:off x="0" y="0"/>
          <a:ext cx="0" cy="0"/>
          <a:chOff x="0" y="0"/>
          <a:chExt cx="0" cy="0"/>
        </a:xfrm>
      </p:grpSpPr>
      <p:sp>
        <p:nvSpPr>
          <p:cNvPr id="86" name="Google Shape;86;p4"/>
          <p:cNvSpPr txBox="1"/>
          <p:nvPr>
            <p:ph idx="1" type="body"/>
          </p:nvPr>
        </p:nvSpPr>
        <p:spPr>
          <a:xfrm>
            <a:off x="724389" y="2161800"/>
            <a:ext cx="5343600" cy="819900"/>
          </a:xfrm>
          <a:prstGeom prst="rect">
            <a:avLst/>
          </a:prstGeom>
        </p:spPr>
        <p:txBody>
          <a:bodyPr anchorCtr="0" anchor="ctr" bIns="91425" lIns="91425" spcFirstLastPara="1" rIns="91425" wrap="square" tIns="91425">
            <a:noAutofit/>
          </a:bodyPr>
          <a:lstStyle>
            <a:lvl1pPr indent="-431800" lvl="0" marL="457200" rtl="0">
              <a:spcBef>
                <a:spcPts val="600"/>
              </a:spcBef>
              <a:spcAft>
                <a:spcPts val="0"/>
              </a:spcAft>
              <a:buSzPts val="3200"/>
              <a:buChar char="⊸"/>
              <a:defRPr i="1" sz="3200"/>
            </a:lvl1pPr>
            <a:lvl2pPr indent="-431800" lvl="1" marL="914400" rtl="0">
              <a:spcBef>
                <a:spcPts val="0"/>
              </a:spcBef>
              <a:spcAft>
                <a:spcPts val="0"/>
              </a:spcAft>
              <a:buSzPts val="3200"/>
              <a:buChar char="▫"/>
              <a:defRPr i="1" sz="3200"/>
            </a:lvl2pPr>
            <a:lvl3pPr indent="-431800" lvl="2" marL="1371600" rtl="0">
              <a:spcBef>
                <a:spcPts val="0"/>
              </a:spcBef>
              <a:spcAft>
                <a:spcPts val="0"/>
              </a:spcAft>
              <a:buSzPts val="3200"/>
              <a:buChar char="⋅"/>
              <a:defRPr i="1" sz="3200"/>
            </a:lvl3pPr>
            <a:lvl4pPr indent="-431800" lvl="3" marL="1828800" rtl="0">
              <a:spcBef>
                <a:spcPts val="0"/>
              </a:spcBef>
              <a:spcAft>
                <a:spcPts val="0"/>
              </a:spcAft>
              <a:buSzPts val="3200"/>
              <a:buChar char="●"/>
              <a:defRPr i="1" sz="3200"/>
            </a:lvl4pPr>
            <a:lvl5pPr indent="-431800" lvl="4" marL="2286000" rtl="0">
              <a:spcBef>
                <a:spcPts val="0"/>
              </a:spcBef>
              <a:spcAft>
                <a:spcPts val="0"/>
              </a:spcAft>
              <a:buSzPts val="3200"/>
              <a:buChar char="○"/>
              <a:defRPr i="1" sz="3200"/>
            </a:lvl5pPr>
            <a:lvl6pPr indent="-431800" lvl="5" marL="2743200" rtl="0">
              <a:spcBef>
                <a:spcPts val="0"/>
              </a:spcBef>
              <a:spcAft>
                <a:spcPts val="0"/>
              </a:spcAft>
              <a:buSzPts val="3200"/>
              <a:buChar char="■"/>
              <a:defRPr i="1" sz="3200"/>
            </a:lvl6pPr>
            <a:lvl7pPr indent="-431800" lvl="6" marL="3200400" rtl="0">
              <a:spcBef>
                <a:spcPts val="0"/>
              </a:spcBef>
              <a:spcAft>
                <a:spcPts val="0"/>
              </a:spcAft>
              <a:buSzPts val="3200"/>
              <a:buChar char="●"/>
              <a:defRPr i="1" sz="3200"/>
            </a:lvl7pPr>
            <a:lvl8pPr indent="-431800" lvl="7" marL="3657600" rtl="0">
              <a:spcBef>
                <a:spcPts val="0"/>
              </a:spcBef>
              <a:spcAft>
                <a:spcPts val="0"/>
              </a:spcAft>
              <a:buSzPts val="3200"/>
              <a:buChar char="○"/>
              <a:defRPr i="1" sz="3200"/>
            </a:lvl8pPr>
            <a:lvl9pPr indent="-431800" lvl="8" marL="4114800">
              <a:spcBef>
                <a:spcPts val="0"/>
              </a:spcBef>
              <a:spcAft>
                <a:spcPts val="0"/>
              </a:spcAft>
              <a:buSzPts val="3200"/>
              <a:buChar char="■"/>
              <a:defRPr i="1" sz="3200"/>
            </a:lvl9pPr>
          </a:lstStyle>
          <a:p/>
        </p:txBody>
      </p:sp>
      <p:sp>
        <p:nvSpPr>
          <p:cNvPr id="87" name="Google Shape;87;p4"/>
          <p:cNvSpPr/>
          <p:nvPr/>
        </p:nvSpPr>
        <p:spPr>
          <a:xfrm>
            <a:off x="7123399" y="2945300"/>
            <a:ext cx="1604425" cy="2273251"/>
          </a:xfrm>
          <a:prstGeom prst="rect">
            <a:avLst/>
          </a:prstGeom>
        </p:spPr>
        <p:txBody>
          <a:bodyPr>
            <a:prstTxWarp prst="textPlain"/>
          </a:bodyPr>
          <a:lstStyle/>
          <a:p>
            <a:pPr lvl="0" algn="ctr"/>
            <a:r>
              <a:rPr b="1" i="0">
                <a:ln>
                  <a:noFill/>
                </a:ln>
                <a:solidFill>
                  <a:srgbClr val="00BFC9">
                    <a:alpha val="45000"/>
                  </a:srgbClr>
                </a:solidFill>
                <a:latin typeface="Montserrat"/>
              </a:rPr>
              <a:t>5</a:t>
            </a:r>
          </a:p>
        </p:txBody>
      </p:sp>
      <p:sp>
        <p:nvSpPr>
          <p:cNvPr id="88" name="Google Shape;88;p4"/>
          <p:cNvSpPr/>
          <p:nvPr/>
        </p:nvSpPr>
        <p:spPr>
          <a:xfrm>
            <a:off x="8411549" y="1666550"/>
            <a:ext cx="774325" cy="1088276"/>
          </a:xfrm>
          <a:prstGeom prst="rect">
            <a:avLst/>
          </a:prstGeom>
        </p:spPr>
        <p:txBody>
          <a:bodyPr>
            <a:prstTxWarp prst="textPlain"/>
          </a:bodyPr>
          <a:lstStyle/>
          <a:p>
            <a:pPr lvl="0" algn="ctr"/>
            <a:r>
              <a:rPr b="0" i="0">
                <a:ln>
                  <a:noFill/>
                </a:ln>
                <a:solidFill>
                  <a:srgbClr val="00BFC9">
                    <a:alpha val="45000"/>
                  </a:srgbClr>
                </a:solidFill>
                <a:latin typeface="Abril Fatface"/>
              </a:rPr>
              <a:t>3</a:t>
            </a:r>
          </a:p>
        </p:txBody>
      </p:sp>
      <p:sp>
        <p:nvSpPr>
          <p:cNvPr id="89" name="Google Shape;89;p4"/>
          <p:cNvSpPr/>
          <p:nvPr/>
        </p:nvSpPr>
        <p:spPr>
          <a:xfrm>
            <a:off x="6567123" y="2997749"/>
            <a:ext cx="844060" cy="905442"/>
          </a:xfrm>
          <a:prstGeom prst="rect">
            <a:avLst/>
          </a:prstGeom>
        </p:spPr>
        <p:txBody>
          <a:bodyPr>
            <a:prstTxWarp prst="textPlain"/>
          </a:bodyPr>
          <a:lstStyle/>
          <a:p>
            <a:pPr lvl="0" algn="ctr"/>
            <a:r>
              <a:rPr b="1" i="0">
                <a:ln>
                  <a:noFill/>
                </a:ln>
                <a:solidFill>
                  <a:srgbClr val="00FFFF">
                    <a:alpha val="13460"/>
                  </a:srgbClr>
                </a:solidFill>
                <a:latin typeface="Montserrat"/>
              </a:rPr>
              <a:t>€</a:t>
            </a:r>
          </a:p>
        </p:txBody>
      </p:sp>
      <p:sp>
        <p:nvSpPr>
          <p:cNvPr id="90" name="Google Shape;90;p4"/>
          <p:cNvSpPr/>
          <p:nvPr/>
        </p:nvSpPr>
        <p:spPr>
          <a:xfrm>
            <a:off x="7702425" y="944674"/>
            <a:ext cx="692017" cy="889382"/>
          </a:xfrm>
          <a:prstGeom prst="rect">
            <a:avLst/>
          </a:prstGeom>
        </p:spPr>
        <p:txBody>
          <a:bodyPr>
            <a:prstTxWarp prst="textPlain"/>
          </a:bodyPr>
          <a:lstStyle/>
          <a:p>
            <a:pPr lvl="0" algn="ctr"/>
            <a:r>
              <a:rPr b="0" i="0">
                <a:ln>
                  <a:noFill/>
                </a:ln>
                <a:solidFill>
                  <a:srgbClr val="00FFFF">
                    <a:alpha val="13460"/>
                  </a:srgbClr>
                </a:solidFill>
                <a:latin typeface="Abril Fatface"/>
              </a:rPr>
              <a:t>9</a:t>
            </a:r>
          </a:p>
        </p:txBody>
      </p:sp>
      <p:sp>
        <p:nvSpPr>
          <p:cNvPr id="91" name="Google Shape;91;p4"/>
          <p:cNvSpPr/>
          <p:nvPr/>
        </p:nvSpPr>
        <p:spPr>
          <a:xfrm>
            <a:off x="8482541" y="3571675"/>
            <a:ext cx="432249" cy="668625"/>
          </a:xfrm>
          <a:prstGeom prst="rect">
            <a:avLst/>
          </a:prstGeom>
        </p:spPr>
        <p:txBody>
          <a:bodyPr>
            <a:prstTxWarp prst="textPlain"/>
          </a:bodyPr>
          <a:lstStyle/>
          <a:p>
            <a:pPr lvl="0" algn="ctr"/>
            <a:r>
              <a:rPr b="0" i="0">
                <a:ln>
                  <a:noFill/>
                </a:ln>
                <a:solidFill>
                  <a:srgbClr val="00BFC9">
                    <a:alpha val="45000"/>
                  </a:srgbClr>
                </a:solidFill>
                <a:latin typeface="Abril Fatface"/>
              </a:rPr>
              <a:t>7</a:t>
            </a:r>
          </a:p>
        </p:txBody>
      </p:sp>
      <p:sp>
        <p:nvSpPr>
          <p:cNvPr id="92" name="Google Shape;92;p4"/>
          <p:cNvSpPr/>
          <p:nvPr/>
        </p:nvSpPr>
        <p:spPr>
          <a:xfrm>
            <a:off x="7956575" y="-147125"/>
            <a:ext cx="968665" cy="1446867"/>
          </a:xfrm>
          <a:prstGeom prst="rect">
            <a:avLst/>
          </a:prstGeom>
        </p:spPr>
        <p:txBody>
          <a:bodyPr>
            <a:prstTxWarp prst="textPlain"/>
          </a:bodyPr>
          <a:lstStyle/>
          <a:p>
            <a:pPr lvl="0" algn="ctr"/>
            <a:r>
              <a:rPr b="1" i="0">
                <a:ln>
                  <a:noFill/>
                </a:ln>
                <a:solidFill>
                  <a:srgbClr val="00BFC9">
                    <a:alpha val="45000"/>
                  </a:srgbClr>
                </a:solidFill>
                <a:latin typeface="Montserrat"/>
              </a:rPr>
              <a:t>$</a:t>
            </a:r>
          </a:p>
        </p:txBody>
      </p:sp>
      <p:sp>
        <p:nvSpPr>
          <p:cNvPr id="93" name="Google Shape;93;p4"/>
          <p:cNvSpPr/>
          <p:nvPr/>
        </p:nvSpPr>
        <p:spPr>
          <a:xfrm>
            <a:off x="7524777" y="-48672"/>
            <a:ext cx="432250" cy="597585"/>
          </a:xfrm>
          <a:prstGeom prst="rect">
            <a:avLst/>
          </a:prstGeom>
        </p:spPr>
        <p:txBody>
          <a:bodyPr>
            <a:prstTxWarp prst="textPlain"/>
          </a:bodyPr>
          <a:lstStyle/>
          <a:p>
            <a:pPr lvl="0" algn="ctr"/>
            <a:r>
              <a:rPr b="0" i="0">
                <a:ln>
                  <a:noFill/>
                </a:ln>
                <a:solidFill>
                  <a:srgbClr val="00FFFF">
                    <a:alpha val="13460"/>
                  </a:srgbClr>
                </a:solidFill>
                <a:latin typeface="Abril Fatface"/>
              </a:rPr>
              <a:t>£</a:t>
            </a:r>
          </a:p>
        </p:txBody>
      </p:sp>
      <p:sp>
        <p:nvSpPr>
          <p:cNvPr id="94" name="Google Shape;94;p4"/>
          <p:cNvSpPr/>
          <p:nvPr/>
        </p:nvSpPr>
        <p:spPr>
          <a:xfrm>
            <a:off x="7153450" y="1200149"/>
            <a:ext cx="336025" cy="620550"/>
          </a:xfrm>
          <a:prstGeom prst="rect">
            <a:avLst/>
          </a:prstGeom>
        </p:spPr>
        <p:txBody>
          <a:bodyPr>
            <a:prstTxWarp prst="textPlain"/>
          </a:bodyPr>
          <a:lstStyle/>
          <a:p>
            <a:pPr lvl="0" algn="ctr"/>
            <a:r>
              <a:rPr b="0" i="0">
                <a:ln>
                  <a:noFill/>
                </a:ln>
                <a:solidFill>
                  <a:srgbClr val="00BFC9">
                    <a:alpha val="45000"/>
                  </a:srgbClr>
                </a:solidFill>
                <a:latin typeface="Abril Fatface"/>
              </a:rPr>
              <a:t>1</a:t>
            </a:r>
          </a:p>
        </p:txBody>
      </p:sp>
      <p:sp>
        <p:nvSpPr>
          <p:cNvPr id="95" name="Google Shape;95;p4"/>
          <p:cNvSpPr/>
          <p:nvPr/>
        </p:nvSpPr>
        <p:spPr>
          <a:xfrm>
            <a:off x="7524775" y="1713000"/>
            <a:ext cx="1106400" cy="1498051"/>
          </a:xfrm>
          <a:prstGeom prst="rect">
            <a:avLst/>
          </a:prstGeom>
        </p:spPr>
        <p:txBody>
          <a:bodyPr>
            <a:prstTxWarp prst="textPlain"/>
          </a:bodyPr>
          <a:lstStyle/>
          <a:p>
            <a:pPr lvl="0" algn="ctr"/>
            <a:r>
              <a:rPr b="1" i="0">
                <a:ln>
                  <a:noFill/>
                </a:ln>
                <a:solidFill>
                  <a:srgbClr val="00FFFF">
                    <a:alpha val="13460"/>
                  </a:srgbClr>
                </a:solidFill>
                <a:latin typeface="Montserrat"/>
              </a:rPr>
              <a:t>8</a:t>
            </a:r>
          </a:p>
        </p:txBody>
      </p:sp>
      <p:sp>
        <p:nvSpPr>
          <p:cNvPr id="96" name="Google Shape;96;p4"/>
          <p:cNvSpPr/>
          <p:nvPr/>
        </p:nvSpPr>
        <p:spPr>
          <a:xfrm rot="-5400000">
            <a:off x="7167502" y="893428"/>
            <a:ext cx="564600" cy="444900"/>
          </a:xfrm>
          <a:prstGeom prst="rightArrow">
            <a:avLst>
              <a:gd fmla="val 50000" name="adj1"/>
              <a:gd fmla="val 50000" name="adj2"/>
            </a:avLst>
          </a:prstGeom>
          <a:noFill/>
          <a:ln cap="flat" cmpd="sng" w="9525">
            <a:solidFill>
              <a:srgbClr val="00707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7" name="Google Shape;97;p4"/>
          <p:cNvSpPr/>
          <p:nvPr/>
        </p:nvSpPr>
        <p:spPr>
          <a:xfrm rot="5400000">
            <a:off x="8455975" y="4580950"/>
            <a:ext cx="485400" cy="334800"/>
          </a:xfrm>
          <a:prstGeom prst="rightArrow">
            <a:avLst>
              <a:gd fmla="val 50000" name="adj1"/>
              <a:gd fmla="val 50000" name="adj2"/>
            </a:avLst>
          </a:prstGeom>
          <a:noFill/>
          <a:ln cap="flat" cmpd="sng" w="9525">
            <a:solidFill>
              <a:srgbClr val="00707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4"/>
          <p:cNvSpPr/>
          <p:nvPr/>
        </p:nvSpPr>
        <p:spPr>
          <a:xfrm>
            <a:off x="7301600" y="2427892"/>
            <a:ext cx="296397" cy="419653"/>
          </a:xfrm>
          <a:prstGeom prst="rect">
            <a:avLst/>
          </a:prstGeom>
        </p:spPr>
        <p:txBody>
          <a:bodyPr>
            <a:prstTxWarp prst="textPlain"/>
          </a:bodyPr>
          <a:lstStyle/>
          <a:p>
            <a:pPr lvl="0" algn="ctr"/>
            <a:r>
              <a:rPr b="1" i="0">
                <a:ln>
                  <a:noFill/>
                </a:ln>
                <a:solidFill>
                  <a:srgbClr val="6AA84F"/>
                </a:solidFill>
                <a:latin typeface="Montserrat"/>
              </a:rPr>
              <a:t>2</a:t>
            </a:r>
          </a:p>
        </p:txBody>
      </p:sp>
      <p:sp>
        <p:nvSpPr>
          <p:cNvPr id="99" name="Google Shape;99;p4"/>
          <p:cNvSpPr/>
          <p:nvPr/>
        </p:nvSpPr>
        <p:spPr>
          <a:xfrm>
            <a:off x="8668228" y="988756"/>
            <a:ext cx="354503" cy="423175"/>
          </a:xfrm>
          <a:prstGeom prst="rect">
            <a:avLst/>
          </a:prstGeom>
        </p:spPr>
        <p:txBody>
          <a:bodyPr>
            <a:prstTxWarp prst="textPlain"/>
          </a:bodyPr>
          <a:lstStyle/>
          <a:p>
            <a:pPr lvl="0" algn="ctr"/>
            <a:r>
              <a:rPr b="0" i="0">
                <a:ln>
                  <a:noFill/>
                </a:ln>
                <a:solidFill>
                  <a:srgbClr val="6AA84F"/>
                </a:solidFill>
                <a:latin typeface="Abril Fatface"/>
              </a:rPr>
              <a:t>0</a:t>
            </a:r>
          </a:p>
        </p:txBody>
      </p:sp>
      <p:sp>
        <p:nvSpPr>
          <p:cNvPr id="100" name="Google Shape;100;p4"/>
          <p:cNvSpPr/>
          <p:nvPr/>
        </p:nvSpPr>
        <p:spPr>
          <a:xfrm>
            <a:off x="8763900" y="3127993"/>
            <a:ext cx="279674" cy="289206"/>
          </a:xfrm>
          <a:prstGeom prst="rect">
            <a:avLst/>
          </a:prstGeom>
        </p:spPr>
        <p:txBody>
          <a:bodyPr>
            <a:prstTxWarp prst="textPlain"/>
          </a:bodyPr>
          <a:lstStyle/>
          <a:p>
            <a:pPr lvl="0" algn="ctr"/>
            <a:r>
              <a:rPr b="1" i="0">
                <a:ln>
                  <a:noFill/>
                </a:ln>
                <a:solidFill>
                  <a:srgbClr val="6AA84F"/>
                </a:solidFill>
                <a:latin typeface="Montserrat"/>
              </a:rPr>
              <a:t>¥</a:t>
            </a:r>
          </a:p>
        </p:txBody>
      </p:sp>
      <p:sp>
        <p:nvSpPr>
          <p:cNvPr id="101" name="Google Shape;101;p4"/>
          <p:cNvSpPr/>
          <p:nvPr/>
        </p:nvSpPr>
        <p:spPr>
          <a:xfrm>
            <a:off x="7233391" y="1950962"/>
            <a:ext cx="236741" cy="289200"/>
          </a:xfrm>
          <a:prstGeom prst="rect">
            <a:avLst/>
          </a:prstGeom>
        </p:spPr>
        <p:txBody>
          <a:bodyPr>
            <a:prstTxWarp prst="textPlain"/>
          </a:bodyPr>
          <a:lstStyle/>
          <a:p>
            <a:pPr lvl="0" algn="ctr"/>
            <a:r>
              <a:rPr b="0" i="0">
                <a:ln>
                  <a:noFill/>
                </a:ln>
                <a:solidFill>
                  <a:srgbClr val="00FFFF">
                    <a:alpha val="13460"/>
                  </a:srgbClr>
                </a:solidFill>
                <a:latin typeface="Abril Fatface"/>
              </a:rPr>
              <a:t>4</a:t>
            </a:r>
          </a:p>
        </p:txBody>
      </p:sp>
      <p:sp>
        <p:nvSpPr>
          <p:cNvPr id="102" name="Google Shape;102;p4"/>
          <p:cNvSpPr/>
          <p:nvPr/>
        </p:nvSpPr>
        <p:spPr>
          <a:xfrm>
            <a:off x="6811905" y="-87455"/>
            <a:ext cx="652469" cy="905451"/>
          </a:xfrm>
          <a:prstGeom prst="rect">
            <a:avLst/>
          </a:prstGeom>
        </p:spPr>
        <p:txBody>
          <a:bodyPr>
            <a:prstTxWarp prst="textPlain"/>
          </a:bodyPr>
          <a:lstStyle/>
          <a:p>
            <a:pPr lvl="0" algn="ctr"/>
            <a:r>
              <a:rPr b="1" i="0">
                <a:ln>
                  <a:noFill/>
                </a:ln>
                <a:solidFill>
                  <a:srgbClr val="00FFFF">
                    <a:alpha val="13460"/>
                  </a:srgbClr>
                </a:solidFill>
                <a:latin typeface="Montserrat"/>
              </a:rPr>
              <a:t>6</a:t>
            </a:r>
          </a:p>
        </p:txBody>
      </p:sp>
      <p:sp>
        <p:nvSpPr>
          <p:cNvPr id="103" name="Google Shape;103;p4"/>
          <p:cNvSpPr/>
          <p:nvPr/>
        </p:nvSpPr>
        <p:spPr>
          <a:xfrm>
            <a:off x="7662627" y="662323"/>
            <a:ext cx="87722" cy="216666"/>
          </a:xfrm>
          <a:prstGeom prst="rect">
            <a:avLst/>
          </a:prstGeom>
        </p:spPr>
        <p:txBody>
          <a:bodyPr>
            <a:prstTxWarp prst="textPlain"/>
          </a:bodyPr>
          <a:lstStyle/>
          <a:p>
            <a:pPr lvl="0" algn="ctr"/>
            <a:r>
              <a:rPr b="1" i="0">
                <a:ln>
                  <a:noFill/>
                </a:ln>
                <a:solidFill>
                  <a:srgbClr val="6AA84F"/>
                </a:solidFill>
                <a:latin typeface="Montserrat"/>
              </a:rPr>
              <a:t>1</a:t>
            </a:r>
          </a:p>
        </p:txBody>
      </p:sp>
      <p:sp>
        <p:nvSpPr>
          <p:cNvPr id="104" name="Google Shape;104;p4"/>
          <p:cNvSpPr/>
          <p:nvPr/>
        </p:nvSpPr>
        <p:spPr>
          <a:xfrm>
            <a:off x="6992802" y="3859303"/>
            <a:ext cx="164400" cy="225324"/>
          </a:xfrm>
          <a:prstGeom prst="rect">
            <a:avLst/>
          </a:prstGeom>
        </p:spPr>
        <p:txBody>
          <a:bodyPr>
            <a:prstTxWarp prst="textPlain"/>
          </a:bodyPr>
          <a:lstStyle/>
          <a:p>
            <a:pPr lvl="0" algn="ctr"/>
            <a:r>
              <a:rPr b="1" i="0">
                <a:ln>
                  <a:noFill/>
                </a:ln>
                <a:solidFill>
                  <a:srgbClr val="6AA84F"/>
                </a:solidFill>
                <a:latin typeface="Montserrat"/>
              </a:rPr>
              <a:t>4</a:t>
            </a:r>
          </a:p>
        </p:txBody>
      </p:sp>
      <p:sp>
        <p:nvSpPr>
          <p:cNvPr id="105" name="Google Shape;105;p4"/>
          <p:cNvSpPr/>
          <p:nvPr/>
        </p:nvSpPr>
        <p:spPr>
          <a:xfrm>
            <a:off x="6897399" y="729426"/>
            <a:ext cx="236725" cy="344536"/>
          </a:xfrm>
          <a:prstGeom prst="rect">
            <a:avLst/>
          </a:prstGeom>
        </p:spPr>
        <p:txBody>
          <a:bodyPr>
            <a:prstTxWarp prst="textPlain"/>
          </a:bodyPr>
          <a:lstStyle/>
          <a:p>
            <a:pPr lvl="0" algn="ctr"/>
            <a:r>
              <a:rPr b="0" i="0">
                <a:ln>
                  <a:noFill/>
                </a:ln>
                <a:solidFill>
                  <a:srgbClr val="6AA84F"/>
                </a:solidFill>
                <a:latin typeface="Abril Fatface"/>
              </a:rPr>
              <a:t>5</a:t>
            </a:r>
          </a:p>
        </p:txBody>
      </p:sp>
      <p:sp>
        <p:nvSpPr>
          <p:cNvPr id="106" name="Google Shape;106;p4"/>
          <p:cNvSpPr/>
          <p:nvPr/>
        </p:nvSpPr>
        <p:spPr>
          <a:xfrm>
            <a:off x="8925943" y="4066263"/>
            <a:ext cx="236725" cy="304233"/>
          </a:xfrm>
          <a:prstGeom prst="rect">
            <a:avLst/>
          </a:prstGeom>
        </p:spPr>
        <p:txBody>
          <a:bodyPr>
            <a:prstTxWarp prst="textPlain"/>
          </a:bodyPr>
          <a:lstStyle/>
          <a:p>
            <a:pPr lvl="0" algn="ctr"/>
            <a:r>
              <a:rPr b="0" i="0">
                <a:ln>
                  <a:noFill/>
                </a:ln>
                <a:solidFill>
                  <a:srgbClr val="6AA84F"/>
                </a:solidFill>
                <a:latin typeface="Abril Fatface"/>
              </a:rPr>
              <a:t>8</a:t>
            </a:r>
          </a:p>
        </p:txBody>
      </p:sp>
      <p:sp>
        <p:nvSpPr>
          <p:cNvPr id="107" name="Google Shape;107;p4"/>
          <p:cNvSpPr txBox="1"/>
          <p:nvPr>
            <p:ph idx="12" type="sldNum"/>
          </p:nvPr>
        </p:nvSpPr>
        <p:spPr>
          <a:xfrm>
            <a:off x="76200" y="39925"/>
            <a:ext cx="548700" cy="360000"/>
          </a:xfrm>
          <a:prstGeom prst="rect">
            <a:avLst/>
          </a:prstGeom>
        </p:spPr>
        <p:txBody>
          <a:bodyPr anchorCtr="0" anchor="t" bIns="91425" lIns="91425" spcFirstLastPara="1" rIns="91425" wrap="square" tIns="91425">
            <a:no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indent="0" lvl="0" marL="0" rtl="0" algn="l">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 1 column" type="tx">
  <p:cSld name="TITLE_AND_BODY">
    <p:spTree>
      <p:nvGrpSpPr>
        <p:cNvPr id="108" name="Shape 108"/>
        <p:cNvGrpSpPr/>
        <p:nvPr/>
      </p:nvGrpSpPr>
      <p:grpSpPr>
        <a:xfrm>
          <a:off x="0" y="0"/>
          <a:ext cx="0" cy="0"/>
          <a:chOff x="0" y="0"/>
          <a:chExt cx="0" cy="0"/>
        </a:xfrm>
      </p:grpSpPr>
      <p:sp>
        <p:nvSpPr>
          <p:cNvPr id="109" name="Google Shape;109;p5"/>
          <p:cNvSpPr/>
          <p:nvPr/>
        </p:nvSpPr>
        <p:spPr>
          <a:xfrm>
            <a:off x="7123399" y="2945300"/>
            <a:ext cx="1604425" cy="2273251"/>
          </a:xfrm>
          <a:prstGeom prst="rect">
            <a:avLst/>
          </a:prstGeom>
        </p:spPr>
        <p:txBody>
          <a:bodyPr>
            <a:prstTxWarp prst="textPlain"/>
          </a:bodyPr>
          <a:lstStyle/>
          <a:p>
            <a:pPr lvl="0" algn="ctr"/>
            <a:r>
              <a:rPr b="1" i="0">
                <a:ln>
                  <a:noFill/>
                </a:ln>
                <a:solidFill>
                  <a:srgbClr val="00BFC9">
                    <a:alpha val="45000"/>
                  </a:srgbClr>
                </a:solidFill>
                <a:latin typeface="Montserrat"/>
              </a:rPr>
              <a:t>5</a:t>
            </a:r>
          </a:p>
        </p:txBody>
      </p:sp>
      <p:sp>
        <p:nvSpPr>
          <p:cNvPr id="110" name="Google Shape;110;p5"/>
          <p:cNvSpPr/>
          <p:nvPr/>
        </p:nvSpPr>
        <p:spPr>
          <a:xfrm>
            <a:off x="8411549" y="1666550"/>
            <a:ext cx="774325" cy="1088276"/>
          </a:xfrm>
          <a:prstGeom prst="rect">
            <a:avLst/>
          </a:prstGeom>
        </p:spPr>
        <p:txBody>
          <a:bodyPr>
            <a:prstTxWarp prst="textPlain"/>
          </a:bodyPr>
          <a:lstStyle/>
          <a:p>
            <a:pPr lvl="0" algn="ctr"/>
            <a:r>
              <a:rPr b="0" i="0">
                <a:ln>
                  <a:noFill/>
                </a:ln>
                <a:solidFill>
                  <a:srgbClr val="00BFC9">
                    <a:alpha val="45000"/>
                  </a:srgbClr>
                </a:solidFill>
                <a:latin typeface="Abril Fatface"/>
              </a:rPr>
              <a:t>3</a:t>
            </a:r>
          </a:p>
        </p:txBody>
      </p:sp>
      <p:sp>
        <p:nvSpPr>
          <p:cNvPr id="111" name="Google Shape;111;p5"/>
          <p:cNvSpPr/>
          <p:nvPr/>
        </p:nvSpPr>
        <p:spPr>
          <a:xfrm>
            <a:off x="6567123" y="2997749"/>
            <a:ext cx="844060" cy="905442"/>
          </a:xfrm>
          <a:prstGeom prst="rect">
            <a:avLst/>
          </a:prstGeom>
        </p:spPr>
        <p:txBody>
          <a:bodyPr>
            <a:prstTxWarp prst="textPlain"/>
          </a:bodyPr>
          <a:lstStyle/>
          <a:p>
            <a:pPr lvl="0" algn="ctr"/>
            <a:r>
              <a:rPr b="1" i="0">
                <a:ln>
                  <a:noFill/>
                </a:ln>
                <a:solidFill>
                  <a:srgbClr val="00FFFF">
                    <a:alpha val="13460"/>
                  </a:srgbClr>
                </a:solidFill>
                <a:latin typeface="Montserrat"/>
              </a:rPr>
              <a:t>€</a:t>
            </a:r>
          </a:p>
        </p:txBody>
      </p:sp>
      <p:sp>
        <p:nvSpPr>
          <p:cNvPr id="112" name="Google Shape;112;p5"/>
          <p:cNvSpPr/>
          <p:nvPr/>
        </p:nvSpPr>
        <p:spPr>
          <a:xfrm>
            <a:off x="7702425" y="944674"/>
            <a:ext cx="692017" cy="889382"/>
          </a:xfrm>
          <a:prstGeom prst="rect">
            <a:avLst/>
          </a:prstGeom>
        </p:spPr>
        <p:txBody>
          <a:bodyPr>
            <a:prstTxWarp prst="textPlain"/>
          </a:bodyPr>
          <a:lstStyle/>
          <a:p>
            <a:pPr lvl="0" algn="ctr"/>
            <a:r>
              <a:rPr b="0" i="0">
                <a:ln>
                  <a:noFill/>
                </a:ln>
                <a:solidFill>
                  <a:srgbClr val="00FFFF">
                    <a:alpha val="13460"/>
                  </a:srgbClr>
                </a:solidFill>
                <a:latin typeface="Abril Fatface"/>
              </a:rPr>
              <a:t>9</a:t>
            </a:r>
          </a:p>
        </p:txBody>
      </p:sp>
      <p:sp>
        <p:nvSpPr>
          <p:cNvPr id="113" name="Google Shape;113;p5"/>
          <p:cNvSpPr/>
          <p:nvPr/>
        </p:nvSpPr>
        <p:spPr>
          <a:xfrm>
            <a:off x="8482541" y="3571675"/>
            <a:ext cx="432249" cy="668625"/>
          </a:xfrm>
          <a:prstGeom prst="rect">
            <a:avLst/>
          </a:prstGeom>
        </p:spPr>
        <p:txBody>
          <a:bodyPr>
            <a:prstTxWarp prst="textPlain"/>
          </a:bodyPr>
          <a:lstStyle/>
          <a:p>
            <a:pPr lvl="0" algn="ctr"/>
            <a:r>
              <a:rPr b="0" i="0">
                <a:ln>
                  <a:noFill/>
                </a:ln>
                <a:solidFill>
                  <a:srgbClr val="00BFC9">
                    <a:alpha val="45000"/>
                  </a:srgbClr>
                </a:solidFill>
                <a:latin typeface="Abril Fatface"/>
              </a:rPr>
              <a:t>7</a:t>
            </a:r>
          </a:p>
        </p:txBody>
      </p:sp>
      <p:sp>
        <p:nvSpPr>
          <p:cNvPr id="114" name="Google Shape;114;p5"/>
          <p:cNvSpPr/>
          <p:nvPr/>
        </p:nvSpPr>
        <p:spPr>
          <a:xfrm>
            <a:off x="7956575" y="-147125"/>
            <a:ext cx="968665" cy="1446867"/>
          </a:xfrm>
          <a:prstGeom prst="rect">
            <a:avLst/>
          </a:prstGeom>
        </p:spPr>
        <p:txBody>
          <a:bodyPr>
            <a:prstTxWarp prst="textPlain"/>
          </a:bodyPr>
          <a:lstStyle/>
          <a:p>
            <a:pPr lvl="0" algn="ctr"/>
            <a:r>
              <a:rPr b="1" i="0">
                <a:ln>
                  <a:noFill/>
                </a:ln>
                <a:solidFill>
                  <a:srgbClr val="00BFC9">
                    <a:alpha val="45000"/>
                  </a:srgbClr>
                </a:solidFill>
                <a:latin typeface="Montserrat"/>
              </a:rPr>
              <a:t>$</a:t>
            </a:r>
          </a:p>
        </p:txBody>
      </p:sp>
      <p:sp>
        <p:nvSpPr>
          <p:cNvPr id="115" name="Google Shape;115;p5"/>
          <p:cNvSpPr/>
          <p:nvPr/>
        </p:nvSpPr>
        <p:spPr>
          <a:xfrm>
            <a:off x="7524777" y="-48672"/>
            <a:ext cx="432250" cy="597585"/>
          </a:xfrm>
          <a:prstGeom prst="rect">
            <a:avLst/>
          </a:prstGeom>
        </p:spPr>
        <p:txBody>
          <a:bodyPr>
            <a:prstTxWarp prst="textPlain"/>
          </a:bodyPr>
          <a:lstStyle/>
          <a:p>
            <a:pPr lvl="0" algn="ctr"/>
            <a:r>
              <a:rPr b="0" i="0">
                <a:ln>
                  <a:noFill/>
                </a:ln>
                <a:solidFill>
                  <a:srgbClr val="00FFFF">
                    <a:alpha val="13460"/>
                  </a:srgbClr>
                </a:solidFill>
                <a:latin typeface="Abril Fatface"/>
              </a:rPr>
              <a:t>£</a:t>
            </a:r>
          </a:p>
        </p:txBody>
      </p:sp>
      <p:sp>
        <p:nvSpPr>
          <p:cNvPr id="116" name="Google Shape;116;p5"/>
          <p:cNvSpPr/>
          <p:nvPr/>
        </p:nvSpPr>
        <p:spPr>
          <a:xfrm>
            <a:off x="7153450" y="1200149"/>
            <a:ext cx="336025" cy="620550"/>
          </a:xfrm>
          <a:prstGeom prst="rect">
            <a:avLst/>
          </a:prstGeom>
        </p:spPr>
        <p:txBody>
          <a:bodyPr>
            <a:prstTxWarp prst="textPlain"/>
          </a:bodyPr>
          <a:lstStyle/>
          <a:p>
            <a:pPr lvl="0" algn="ctr"/>
            <a:r>
              <a:rPr b="0" i="0">
                <a:ln>
                  <a:noFill/>
                </a:ln>
                <a:solidFill>
                  <a:srgbClr val="00BFC9">
                    <a:alpha val="45000"/>
                  </a:srgbClr>
                </a:solidFill>
                <a:latin typeface="Abril Fatface"/>
              </a:rPr>
              <a:t>1</a:t>
            </a:r>
          </a:p>
        </p:txBody>
      </p:sp>
      <p:sp>
        <p:nvSpPr>
          <p:cNvPr id="117" name="Google Shape;117;p5"/>
          <p:cNvSpPr/>
          <p:nvPr/>
        </p:nvSpPr>
        <p:spPr>
          <a:xfrm>
            <a:off x="7524775" y="1713000"/>
            <a:ext cx="1106400" cy="1498051"/>
          </a:xfrm>
          <a:prstGeom prst="rect">
            <a:avLst/>
          </a:prstGeom>
        </p:spPr>
        <p:txBody>
          <a:bodyPr>
            <a:prstTxWarp prst="textPlain"/>
          </a:bodyPr>
          <a:lstStyle/>
          <a:p>
            <a:pPr lvl="0" algn="ctr"/>
            <a:r>
              <a:rPr b="1" i="0">
                <a:ln>
                  <a:noFill/>
                </a:ln>
                <a:solidFill>
                  <a:srgbClr val="00FFFF">
                    <a:alpha val="13460"/>
                  </a:srgbClr>
                </a:solidFill>
                <a:latin typeface="Montserrat"/>
              </a:rPr>
              <a:t>8</a:t>
            </a:r>
          </a:p>
        </p:txBody>
      </p:sp>
      <p:sp>
        <p:nvSpPr>
          <p:cNvPr id="118" name="Google Shape;118;p5"/>
          <p:cNvSpPr/>
          <p:nvPr/>
        </p:nvSpPr>
        <p:spPr>
          <a:xfrm rot="-5400000">
            <a:off x="7167502" y="893428"/>
            <a:ext cx="564600" cy="444900"/>
          </a:xfrm>
          <a:prstGeom prst="rightArrow">
            <a:avLst>
              <a:gd fmla="val 50000" name="adj1"/>
              <a:gd fmla="val 50000" name="adj2"/>
            </a:avLst>
          </a:prstGeom>
          <a:noFill/>
          <a:ln cap="flat" cmpd="sng" w="9525">
            <a:solidFill>
              <a:srgbClr val="00707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 name="Google Shape;119;p5"/>
          <p:cNvSpPr/>
          <p:nvPr/>
        </p:nvSpPr>
        <p:spPr>
          <a:xfrm rot="5400000">
            <a:off x="8455975" y="4580950"/>
            <a:ext cx="485400" cy="334800"/>
          </a:xfrm>
          <a:prstGeom prst="rightArrow">
            <a:avLst>
              <a:gd fmla="val 50000" name="adj1"/>
              <a:gd fmla="val 50000" name="adj2"/>
            </a:avLst>
          </a:prstGeom>
          <a:noFill/>
          <a:ln cap="flat" cmpd="sng" w="9525">
            <a:solidFill>
              <a:srgbClr val="00707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p5"/>
          <p:cNvSpPr/>
          <p:nvPr/>
        </p:nvSpPr>
        <p:spPr>
          <a:xfrm>
            <a:off x="7301600" y="2427892"/>
            <a:ext cx="296397" cy="419653"/>
          </a:xfrm>
          <a:prstGeom prst="rect">
            <a:avLst/>
          </a:prstGeom>
        </p:spPr>
        <p:txBody>
          <a:bodyPr>
            <a:prstTxWarp prst="textPlain"/>
          </a:bodyPr>
          <a:lstStyle/>
          <a:p>
            <a:pPr lvl="0" algn="ctr"/>
            <a:r>
              <a:rPr b="1" i="0">
                <a:ln>
                  <a:noFill/>
                </a:ln>
                <a:solidFill>
                  <a:srgbClr val="6AA84F"/>
                </a:solidFill>
                <a:latin typeface="Montserrat"/>
              </a:rPr>
              <a:t>2</a:t>
            </a:r>
          </a:p>
        </p:txBody>
      </p:sp>
      <p:sp>
        <p:nvSpPr>
          <p:cNvPr id="121" name="Google Shape;121;p5"/>
          <p:cNvSpPr/>
          <p:nvPr/>
        </p:nvSpPr>
        <p:spPr>
          <a:xfrm>
            <a:off x="8668228" y="988756"/>
            <a:ext cx="354503" cy="423175"/>
          </a:xfrm>
          <a:prstGeom prst="rect">
            <a:avLst/>
          </a:prstGeom>
        </p:spPr>
        <p:txBody>
          <a:bodyPr>
            <a:prstTxWarp prst="textPlain"/>
          </a:bodyPr>
          <a:lstStyle/>
          <a:p>
            <a:pPr lvl="0" algn="ctr"/>
            <a:r>
              <a:rPr b="0" i="0">
                <a:ln>
                  <a:noFill/>
                </a:ln>
                <a:solidFill>
                  <a:srgbClr val="6AA84F"/>
                </a:solidFill>
                <a:latin typeface="Abril Fatface"/>
              </a:rPr>
              <a:t>0</a:t>
            </a:r>
          </a:p>
        </p:txBody>
      </p:sp>
      <p:sp>
        <p:nvSpPr>
          <p:cNvPr id="122" name="Google Shape;122;p5"/>
          <p:cNvSpPr/>
          <p:nvPr/>
        </p:nvSpPr>
        <p:spPr>
          <a:xfrm>
            <a:off x="8763900" y="3127993"/>
            <a:ext cx="279674" cy="289206"/>
          </a:xfrm>
          <a:prstGeom prst="rect">
            <a:avLst/>
          </a:prstGeom>
        </p:spPr>
        <p:txBody>
          <a:bodyPr>
            <a:prstTxWarp prst="textPlain"/>
          </a:bodyPr>
          <a:lstStyle/>
          <a:p>
            <a:pPr lvl="0" algn="ctr"/>
            <a:r>
              <a:rPr b="1" i="0">
                <a:ln>
                  <a:noFill/>
                </a:ln>
                <a:solidFill>
                  <a:srgbClr val="6AA84F"/>
                </a:solidFill>
                <a:latin typeface="Montserrat"/>
              </a:rPr>
              <a:t>¥</a:t>
            </a:r>
          </a:p>
        </p:txBody>
      </p:sp>
      <p:sp>
        <p:nvSpPr>
          <p:cNvPr id="123" name="Google Shape;123;p5"/>
          <p:cNvSpPr/>
          <p:nvPr/>
        </p:nvSpPr>
        <p:spPr>
          <a:xfrm>
            <a:off x="7233391" y="1950962"/>
            <a:ext cx="236741" cy="289200"/>
          </a:xfrm>
          <a:prstGeom prst="rect">
            <a:avLst/>
          </a:prstGeom>
        </p:spPr>
        <p:txBody>
          <a:bodyPr>
            <a:prstTxWarp prst="textPlain"/>
          </a:bodyPr>
          <a:lstStyle/>
          <a:p>
            <a:pPr lvl="0" algn="ctr"/>
            <a:r>
              <a:rPr b="0" i="0">
                <a:ln>
                  <a:noFill/>
                </a:ln>
                <a:solidFill>
                  <a:srgbClr val="00FFFF">
                    <a:alpha val="13460"/>
                  </a:srgbClr>
                </a:solidFill>
                <a:latin typeface="Abril Fatface"/>
              </a:rPr>
              <a:t>4</a:t>
            </a:r>
          </a:p>
        </p:txBody>
      </p:sp>
      <p:sp>
        <p:nvSpPr>
          <p:cNvPr id="124" name="Google Shape;124;p5"/>
          <p:cNvSpPr/>
          <p:nvPr/>
        </p:nvSpPr>
        <p:spPr>
          <a:xfrm>
            <a:off x="6811905" y="-87455"/>
            <a:ext cx="652469" cy="905451"/>
          </a:xfrm>
          <a:prstGeom prst="rect">
            <a:avLst/>
          </a:prstGeom>
        </p:spPr>
        <p:txBody>
          <a:bodyPr>
            <a:prstTxWarp prst="textPlain"/>
          </a:bodyPr>
          <a:lstStyle/>
          <a:p>
            <a:pPr lvl="0" algn="ctr"/>
            <a:r>
              <a:rPr b="1" i="0">
                <a:ln>
                  <a:noFill/>
                </a:ln>
                <a:solidFill>
                  <a:srgbClr val="00FFFF">
                    <a:alpha val="13460"/>
                  </a:srgbClr>
                </a:solidFill>
                <a:latin typeface="Montserrat"/>
              </a:rPr>
              <a:t>6</a:t>
            </a:r>
          </a:p>
        </p:txBody>
      </p:sp>
      <p:sp>
        <p:nvSpPr>
          <p:cNvPr id="125" name="Google Shape;125;p5"/>
          <p:cNvSpPr/>
          <p:nvPr/>
        </p:nvSpPr>
        <p:spPr>
          <a:xfrm>
            <a:off x="7662627" y="662323"/>
            <a:ext cx="87722" cy="216666"/>
          </a:xfrm>
          <a:prstGeom prst="rect">
            <a:avLst/>
          </a:prstGeom>
        </p:spPr>
        <p:txBody>
          <a:bodyPr>
            <a:prstTxWarp prst="textPlain"/>
          </a:bodyPr>
          <a:lstStyle/>
          <a:p>
            <a:pPr lvl="0" algn="ctr"/>
            <a:r>
              <a:rPr b="1" i="0">
                <a:ln>
                  <a:noFill/>
                </a:ln>
                <a:solidFill>
                  <a:srgbClr val="6AA84F"/>
                </a:solidFill>
                <a:latin typeface="Montserrat"/>
              </a:rPr>
              <a:t>1</a:t>
            </a:r>
          </a:p>
        </p:txBody>
      </p:sp>
      <p:sp>
        <p:nvSpPr>
          <p:cNvPr id="126" name="Google Shape;126;p5"/>
          <p:cNvSpPr/>
          <p:nvPr/>
        </p:nvSpPr>
        <p:spPr>
          <a:xfrm>
            <a:off x="6992802" y="3859303"/>
            <a:ext cx="164400" cy="225324"/>
          </a:xfrm>
          <a:prstGeom prst="rect">
            <a:avLst/>
          </a:prstGeom>
        </p:spPr>
        <p:txBody>
          <a:bodyPr>
            <a:prstTxWarp prst="textPlain"/>
          </a:bodyPr>
          <a:lstStyle/>
          <a:p>
            <a:pPr lvl="0" algn="ctr"/>
            <a:r>
              <a:rPr b="1" i="0">
                <a:ln>
                  <a:noFill/>
                </a:ln>
                <a:solidFill>
                  <a:srgbClr val="6AA84F"/>
                </a:solidFill>
                <a:latin typeface="Montserrat"/>
              </a:rPr>
              <a:t>4</a:t>
            </a:r>
          </a:p>
        </p:txBody>
      </p:sp>
      <p:sp>
        <p:nvSpPr>
          <p:cNvPr id="127" name="Google Shape;127;p5"/>
          <p:cNvSpPr/>
          <p:nvPr/>
        </p:nvSpPr>
        <p:spPr>
          <a:xfrm>
            <a:off x="6897399" y="729426"/>
            <a:ext cx="236725" cy="344536"/>
          </a:xfrm>
          <a:prstGeom prst="rect">
            <a:avLst/>
          </a:prstGeom>
        </p:spPr>
        <p:txBody>
          <a:bodyPr>
            <a:prstTxWarp prst="textPlain"/>
          </a:bodyPr>
          <a:lstStyle/>
          <a:p>
            <a:pPr lvl="0" algn="ctr"/>
            <a:r>
              <a:rPr b="0" i="0">
                <a:ln>
                  <a:noFill/>
                </a:ln>
                <a:solidFill>
                  <a:srgbClr val="6AA84F"/>
                </a:solidFill>
                <a:latin typeface="Abril Fatface"/>
              </a:rPr>
              <a:t>5</a:t>
            </a:r>
          </a:p>
        </p:txBody>
      </p:sp>
      <p:sp>
        <p:nvSpPr>
          <p:cNvPr id="128" name="Google Shape;128;p5"/>
          <p:cNvSpPr/>
          <p:nvPr/>
        </p:nvSpPr>
        <p:spPr>
          <a:xfrm>
            <a:off x="8925943" y="4066263"/>
            <a:ext cx="236725" cy="304233"/>
          </a:xfrm>
          <a:prstGeom prst="rect">
            <a:avLst/>
          </a:prstGeom>
        </p:spPr>
        <p:txBody>
          <a:bodyPr>
            <a:prstTxWarp prst="textPlain"/>
          </a:bodyPr>
          <a:lstStyle/>
          <a:p>
            <a:pPr lvl="0" algn="ctr"/>
            <a:r>
              <a:rPr b="0" i="0">
                <a:ln>
                  <a:noFill/>
                </a:ln>
                <a:solidFill>
                  <a:srgbClr val="6AA84F"/>
                </a:solidFill>
                <a:latin typeface="Abril Fatface"/>
              </a:rPr>
              <a:t>8</a:t>
            </a:r>
          </a:p>
        </p:txBody>
      </p:sp>
      <p:sp>
        <p:nvSpPr>
          <p:cNvPr id="129" name="Google Shape;129;p5"/>
          <p:cNvSpPr txBox="1"/>
          <p:nvPr>
            <p:ph type="title"/>
          </p:nvPr>
        </p:nvSpPr>
        <p:spPr>
          <a:xfrm>
            <a:off x="717780" y="780900"/>
            <a:ext cx="5169000" cy="6975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a:lvl1pPr>
            <a:lvl2pPr lvl="1">
              <a:spcBef>
                <a:spcPts val="0"/>
              </a:spcBef>
              <a:spcAft>
                <a:spcPts val="0"/>
              </a:spcAft>
              <a:buSzPts val="2400"/>
              <a:buNone/>
              <a:defRPr/>
            </a:lvl2pPr>
            <a:lvl3pPr lvl="2">
              <a:spcBef>
                <a:spcPts val="0"/>
              </a:spcBef>
              <a:spcAft>
                <a:spcPts val="0"/>
              </a:spcAft>
              <a:buSzPts val="2400"/>
              <a:buNone/>
              <a:defRPr/>
            </a:lvl3pPr>
            <a:lvl4pPr lvl="3">
              <a:spcBef>
                <a:spcPts val="0"/>
              </a:spcBef>
              <a:spcAft>
                <a:spcPts val="0"/>
              </a:spcAft>
              <a:buSzPts val="2400"/>
              <a:buNone/>
              <a:defRPr/>
            </a:lvl4pPr>
            <a:lvl5pPr lvl="4">
              <a:spcBef>
                <a:spcPts val="0"/>
              </a:spcBef>
              <a:spcAft>
                <a:spcPts val="0"/>
              </a:spcAft>
              <a:buSzPts val="2400"/>
              <a:buNone/>
              <a:defRPr/>
            </a:lvl5pPr>
            <a:lvl6pPr lvl="5">
              <a:spcBef>
                <a:spcPts val="0"/>
              </a:spcBef>
              <a:spcAft>
                <a:spcPts val="0"/>
              </a:spcAft>
              <a:buSzPts val="2400"/>
              <a:buNone/>
              <a:defRPr/>
            </a:lvl6pPr>
            <a:lvl7pPr lvl="6">
              <a:spcBef>
                <a:spcPts val="0"/>
              </a:spcBef>
              <a:spcAft>
                <a:spcPts val="0"/>
              </a:spcAft>
              <a:buSzPts val="2400"/>
              <a:buNone/>
              <a:defRPr/>
            </a:lvl7pPr>
            <a:lvl8pPr lvl="7">
              <a:spcBef>
                <a:spcPts val="0"/>
              </a:spcBef>
              <a:spcAft>
                <a:spcPts val="0"/>
              </a:spcAft>
              <a:buSzPts val="2400"/>
              <a:buNone/>
              <a:defRPr/>
            </a:lvl8pPr>
            <a:lvl9pPr lvl="8">
              <a:spcBef>
                <a:spcPts val="0"/>
              </a:spcBef>
              <a:spcAft>
                <a:spcPts val="0"/>
              </a:spcAft>
              <a:buSzPts val="2400"/>
              <a:buNone/>
              <a:defRPr/>
            </a:lvl9pPr>
          </a:lstStyle>
          <a:p/>
        </p:txBody>
      </p:sp>
      <p:sp>
        <p:nvSpPr>
          <p:cNvPr id="130" name="Google Shape;130;p5"/>
          <p:cNvSpPr txBox="1"/>
          <p:nvPr>
            <p:ph idx="1" type="body"/>
          </p:nvPr>
        </p:nvSpPr>
        <p:spPr>
          <a:xfrm>
            <a:off x="717780" y="1513574"/>
            <a:ext cx="5169000" cy="3031200"/>
          </a:xfrm>
          <a:prstGeom prst="rect">
            <a:avLst/>
          </a:prstGeom>
        </p:spPr>
        <p:txBody>
          <a:bodyPr anchorCtr="0" anchor="t" bIns="91425" lIns="91425" spcFirstLastPara="1" rIns="91425" wrap="square" tIns="91425">
            <a:noAutofit/>
          </a:bodyPr>
          <a:lstStyle>
            <a:lvl1pPr indent="-381000" lvl="0" marL="457200">
              <a:spcBef>
                <a:spcPts val="600"/>
              </a:spcBef>
              <a:spcAft>
                <a:spcPts val="0"/>
              </a:spcAft>
              <a:buSzPts val="2400"/>
              <a:buChar char="⊸"/>
              <a:defRPr/>
            </a:lvl1pPr>
            <a:lvl2pPr indent="-381000" lvl="1" marL="914400">
              <a:spcBef>
                <a:spcPts val="0"/>
              </a:spcBef>
              <a:spcAft>
                <a:spcPts val="0"/>
              </a:spcAft>
              <a:buSzPts val="2400"/>
              <a:buChar char="▫"/>
              <a:defRPr/>
            </a:lvl2pPr>
            <a:lvl3pPr indent="-381000" lvl="2" marL="1371600">
              <a:spcBef>
                <a:spcPts val="0"/>
              </a:spcBef>
              <a:spcAft>
                <a:spcPts val="0"/>
              </a:spcAft>
              <a:buSzPts val="2400"/>
              <a:buChar char="⋅"/>
              <a:defRPr/>
            </a:lvl3pPr>
            <a:lvl4pPr indent="-381000" lvl="3" marL="1828800">
              <a:spcBef>
                <a:spcPts val="0"/>
              </a:spcBef>
              <a:spcAft>
                <a:spcPts val="0"/>
              </a:spcAft>
              <a:buSzPts val="2400"/>
              <a:buChar char="●"/>
              <a:defRPr/>
            </a:lvl4pPr>
            <a:lvl5pPr indent="-381000" lvl="4" marL="2286000">
              <a:spcBef>
                <a:spcPts val="0"/>
              </a:spcBef>
              <a:spcAft>
                <a:spcPts val="0"/>
              </a:spcAft>
              <a:buSzPts val="2400"/>
              <a:buChar char="○"/>
              <a:defRPr/>
            </a:lvl5pPr>
            <a:lvl6pPr indent="-381000" lvl="5" marL="2743200">
              <a:spcBef>
                <a:spcPts val="0"/>
              </a:spcBef>
              <a:spcAft>
                <a:spcPts val="0"/>
              </a:spcAft>
              <a:buSzPts val="2400"/>
              <a:buChar char="■"/>
              <a:defRPr/>
            </a:lvl6pPr>
            <a:lvl7pPr indent="-381000" lvl="6" marL="3200400">
              <a:spcBef>
                <a:spcPts val="0"/>
              </a:spcBef>
              <a:spcAft>
                <a:spcPts val="0"/>
              </a:spcAft>
              <a:buSzPts val="2400"/>
              <a:buChar char="●"/>
              <a:defRPr/>
            </a:lvl7pPr>
            <a:lvl8pPr indent="-381000" lvl="7" marL="3657600">
              <a:spcBef>
                <a:spcPts val="0"/>
              </a:spcBef>
              <a:spcAft>
                <a:spcPts val="0"/>
              </a:spcAft>
              <a:buSzPts val="2400"/>
              <a:buChar char="○"/>
              <a:defRPr/>
            </a:lvl8pPr>
            <a:lvl9pPr indent="-381000" lvl="8" marL="4114800">
              <a:spcBef>
                <a:spcPts val="0"/>
              </a:spcBef>
              <a:spcAft>
                <a:spcPts val="0"/>
              </a:spcAft>
              <a:buSzPts val="2400"/>
              <a:buChar char="■"/>
              <a:defRPr/>
            </a:lvl9pPr>
          </a:lstStyle>
          <a:p/>
        </p:txBody>
      </p:sp>
      <p:sp>
        <p:nvSpPr>
          <p:cNvPr id="131" name="Google Shape;131;p5"/>
          <p:cNvSpPr txBox="1"/>
          <p:nvPr>
            <p:ph idx="12" type="sldNum"/>
          </p:nvPr>
        </p:nvSpPr>
        <p:spPr>
          <a:xfrm>
            <a:off x="76200" y="39925"/>
            <a:ext cx="548700" cy="3600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l">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 2 columns" type="twoColTx">
  <p:cSld name="TITLE_AND_TWO_COLUMNS">
    <p:spTree>
      <p:nvGrpSpPr>
        <p:cNvPr id="132" name="Shape 132"/>
        <p:cNvGrpSpPr/>
        <p:nvPr/>
      </p:nvGrpSpPr>
      <p:grpSpPr>
        <a:xfrm>
          <a:off x="0" y="0"/>
          <a:ext cx="0" cy="0"/>
          <a:chOff x="0" y="0"/>
          <a:chExt cx="0" cy="0"/>
        </a:xfrm>
      </p:grpSpPr>
      <p:sp>
        <p:nvSpPr>
          <p:cNvPr id="133" name="Google Shape;133;p6"/>
          <p:cNvSpPr/>
          <p:nvPr/>
        </p:nvSpPr>
        <p:spPr>
          <a:xfrm>
            <a:off x="7123399" y="2945300"/>
            <a:ext cx="1604425" cy="2273251"/>
          </a:xfrm>
          <a:prstGeom prst="rect">
            <a:avLst/>
          </a:prstGeom>
        </p:spPr>
        <p:txBody>
          <a:bodyPr>
            <a:prstTxWarp prst="textPlain"/>
          </a:bodyPr>
          <a:lstStyle/>
          <a:p>
            <a:pPr lvl="0" algn="ctr"/>
            <a:r>
              <a:rPr b="1" i="0">
                <a:ln>
                  <a:noFill/>
                </a:ln>
                <a:solidFill>
                  <a:srgbClr val="00BFC9">
                    <a:alpha val="45000"/>
                  </a:srgbClr>
                </a:solidFill>
                <a:latin typeface="Montserrat"/>
              </a:rPr>
              <a:t>5</a:t>
            </a:r>
          </a:p>
        </p:txBody>
      </p:sp>
      <p:sp>
        <p:nvSpPr>
          <p:cNvPr id="134" name="Google Shape;134;p6"/>
          <p:cNvSpPr/>
          <p:nvPr/>
        </p:nvSpPr>
        <p:spPr>
          <a:xfrm>
            <a:off x="8411549" y="1666550"/>
            <a:ext cx="774325" cy="1088276"/>
          </a:xfrm>
          <a:prstGeom prst="rect">
            <a:avLst/>
          </a:prstGeom>
        </p:spPr>
        <p:txBody>
          <a:bodyPr>
            <a:prstTxWarp prst="textPlain"/>
          </a:bodyPr>
          <a:lstStyle/>
          <a:p>
            <a:pPr lvl="0" algn="ctr"/>
            <a:r>
              <a:rPr b="0" i="0">
                <a:ln>
                  <a:noFill/>
                </a:ln>
                <a:solidFill>
                  <a:srgbClr val="00BFC9">
                    <a:alpha val="45000"/>
                  </a:srgbClr>
                </a:solidFill>
                <a:latin typeface="Abril Fatface"/>
              </a:rPr>
              <a:t>3</a:t>
            </a:r>
          </a:p>
        </p:txBody>
      </p:sp>
      <p:sp>
        <p:nvSpPr>
          <p:cNvPr id="135" name="Google Shape;135;p6"/>
          <p:cNvSpPr/>
          <p:nvPr/>
        </p:nvSpPr>
        <p:spPr>
          <a:xfrm>
            <a:off x="6567123" y="2997749"/>
            <a:ext cx="844060" cy="905442"/>
          </a:xfrm>
          <a:prstGeom prst="rect">
            <a:avLst/>
          </a:prstGeom>
        </p:spPr>
        <p:txBody>
          <a:bodyPr>
            <a:prstTxWarp prst="textPlain"/>
          </a:bodyPr>
          <a:lstStyle/>
          <a:p>
            <a:pPr lvl="0" algn="ctr"/>
            <a:r>
              <a:rPr b="1" i="0">
                <a:ln>
                  <a:noFill/>
                </a:ln>
                <a:solidFill>
                  <a:srgbClr val="00FFFF">
                    <a:alpha val="13460"/>
                  </a:srgbClr>
                </a:solidFill>
                <a:latin typeface="Montserrat"/>
              </a:rPr>
              <a:t>€</a:t>
            </a:r>
          </a:p>
        </p:txBody>
      </p:sp>
      <p:sp>
        <p:nvSpPr>
          <p:cNvPr id="136" name="Google Shape;136;p6"/>
          <p:cNvSpPr/>
          <p:nvPr/>
        </p:nvSpPr>
        <p:spPr>
          <a:xfrm>
            <a:off x="7702425" y="944674"/>
            <a:ext cx="692017" cy="889382"/>
          </a:xfrm>
          <a:prstGeom prst="rect">
            <a:avLst/>
          </a:prstGeom>
        </p:spPr>
        <p:txBody>
          <a:bodyPr>
            <a:prstTxWarp prst="textPlain"/>
          </a:bodyPr>
          <a:lstStyle/>
          <a:p>
            <a:pPr lvl="0" algn="ctr"/>
            <a:r>
              <a:rPr b="0" i="0">
                <a:ln>
                  <a:noFill/>
                </a:ln>
                <a:solidFill>
                  <a:srgbClr val="00FFFF">
                    <a:alpha val="13460"/>
                  </a:srgbClr>
                </a:solidFill>
                <a:latin typeface="Abril Fatface"/>
              </a:rPr>
              <a:t>9</a:t>
            </a:r>
          </a:p>
        </p:txBody>
      </p:sp>
      <p:sp>
        <p:nvSpPr>
          <p:cNvPr id="137" name="Google Shape;137;p6"/>
          <p:cNvSpPr/>
          <p:nvPr/>
        </p:nvSpPr>
        <p:spPr>
          <a:xfrm>
            <a:off x="8482541" y="3571675"/>
            <a:ext cx="432249" cy="668625"/>
          </a:xfrm>
          <a:prstGeom prst="rect">
            <a:avLst/>
          </a:prstGeom>
        </p:spPr>
        <p:txBody>
          <a:bodyPr>
            <a:prstTxWarp prst="textPlain"/>
          </a:bodyPr>
          <a:lstStyle/>
          <a:p>
            <a:pPr lvl="0" algn="ctr"/>
            <a:r>
              <a:rPr b="0" i="0">
                <a:ln>
                  <a:noFill/>
                </a:ln>
                <a:solidFill>
                  <a:srgbClr val="00BFC9">
                    <a:alpha val="45000"/>
                  </a:srgbClr>
                </a:solidFill>
                <a:latin typeface="Abril Fatface"/>
              </a:rPr>
              <a:t>7</a:t>
            </a:r>
          </a:p>
        </p:txBody>
      </p:sp>
      <p:sp>
        <p:nvSpPr>
          <p:cNvPr id="138" name="Google Shape;138;p6"/>
          <p:cNvSpPr/>
          <p:nvPr/>
        </p:nvSpPr>
        <p:spPr>
          <a:xfrm>
            <a:off x="7956575" y="-147125"/>
            <a:ext cx="968665" cy="1446867"/>
          </a:xfrm>
          <a:prstGeom prst="rect">
            <a:avLst/>
          </a:prstGeom>
        </p:spPr>
        <p:txBody>
          <a:bodyPr>
            <a:prstTxWarp prst="textPlain"/>
          </a:bodyPr>
          <a:lstStyle/>
          <a:p>
            <a:pPr lvl="0" algn="ctr"/>
            <a:r>
              <a:rPr b="1" i="0">
                <a:ln>
                  <a:noFill/>
                </a:ln>
                <a:solidFill>
                  <a:srgbClr val="00BFC9">
                    <a:alpha val="45000"/>
                  </a:srgbClr>
                </a:solidFill>
                <a:latin typeface="Montserrat"/>
              </a:rPr>
              <a:t>$</a:t>
            </a:r>
          </a:p>
        </p:txBody>
      </p:sp>
      <p:sp>
        <p:nvSpPr>
          <p:cNvPr id="139" name="Google Shape;139;p6"/>
          <p:cNvSpPr/>
          <p:nvPr/>
        </p:nvSpPr>
        <p:spPr>
          <a:xfrm>
            <a:off x="7524777" y="-48672"/>
            <a:ext cx="432250" cy="597585"/>
          </a:xfrm>
          <a:prstGeom prst="rect">
            <a:avLst/>
          </a:prstGeom>
        </p:spPr>
        <p:txBody>
          <a:bodyPr>
            <a:prstTxWarp prst="textPlain"/>
          </a:bodyPr>
          <a:lstStyle/>
          <a:p>
            <a:pPr lvl="0" algn="ctr"/>
            <a:r>
              <a:rPr b="0" i="0">
                <a:ln>
                  <a:noFill/>
                </a:ln>
                <a:solidFill>
                  <a:srgbClr val="00FFFF">
                    <a:alpha val="13460"/>
                  </a:srgbClr>
                </a:solidFill>
                <a:latin typeface="Abril Fatface"/>
              </a:rPr>
              <a:t>£</a:t>
            </a:r>
          </a:p>
        </p:txBody>
      </p:sp>
      <p:sp>
        <p:nvSpPr>
          <p:cNvPr id="140" name="Google Shape;140;p6"/>
          <p:cNvSpPr/>
          <p:nvPr/>
        </p:nvSpPr>
        <p:spPr>
          <a:xfrm>
            <a:off x="7153450" y="1200149"/>
            <a:ext cx="336025" cy="620550"/>
          </a:xfrm>
          <a:prstGeom prst="rect">
            <a:avLst/>
          </a:prstGeom>
        </p:spPr>
        <p:txBody>
          <a:bodyPr>
            <a:prstTxWarp prst="textPlain"/>
          </a:bodyPr>
          <a:lstStyle/>
          <a:p>
            <a:pPr lvl="0" algn="ctr"/>
            <a:r>
              <a:rPr b="0" i="0">
                <a:ln>
                  <a:noFill/>
                </a:ln>
                <a:solidFill>
                  <a:srgbClr val="00BFC9">
                    <a:alpha val="45000"/>
                  </a:srgbClr>
                </a:solidFill>
                <a:latin typeface="Abril Fatface"/>
              </a:rPr>
              <a:t>1</a:t>
            </a:r>
          </a:p>
        </p:txBody>
      </p:sp>
      <p:sp>
        <p:nvSpPr>
          <p:cNvPr id="141" name="Google Shape;141;p6"/>
          <p:cNvSpPr/>
          <p:nvPr/>
        </p:nvSpPr>
        <p:spPr>
          <a:xfrm>
            <a:off x="7524775" y="1713000"/>
            <a:ext cx="1106400" cy="1498051"/>
          </a:xfrm>
          <a:prstGeom prst="rect">
            <a:avLst/>
          </a:prstGeom>
        </p:spPr>
        <p:txBody>
          <a:bodyPr>
            <a:prstTxWarp prst="textPlain"/>
          </a:bodyPr>
          <a:lstStyle/>
          <a:p>
            <a:pPr lvl="0" algn="ctr"/>
            <a:r>
              <a:rPr b="1" i="0">
                <a:ln>
                  <a:noFill/>
                </a:ln>
                <a:solidFill>
                  <a:srgbClr val="00FFFF">
                    <a:alpha val="13460"/>
                  </a:srgbClr>
                </a:solidFill>
                <a:latin typeface="Montserrat"/>
              </a:rPr>
              <a:t>8</a:t>
            </a:r>
          </a:p>
        </p:txBody>
      </p:sp>
      <p:sp>
        <p:nvSpPr>
          <p:cNvPr id="142" name="Google Shape;142;p6"/>
          <p:cNvSpPr/>
          <p:nvPr/>
        </p:nvSpPr>
        <p:spPr>
          <a:xfrm rot="-5400000">
            <a:off x="7167502" y="893428"/>
            <a:ext cx="564600" cy="444900"/>
          </a:xfrm>
          <a:prstGeom prst="rightArrow">
            <a:avLst>
              <a:gd fmla="val 50000" name="adj1"/>
              <a:gd fmla="val 50000" name="adj2"/>
            </a:avLst>
          </a:prstGeom>
          <a:noFill/>
          <a:ln cap="flat" cmpd="sng" w="9525">
            <a:solidFill>
              <a:srgbClr val="00707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p6"/>
          <p:cNvSpPr/>
          <p:nvPr/>
        </p:nvSpPr>
        <p:spPr>
          <a:xfrm rot="5400000">
            <a:off x="8455975" y="4580950"/>
            <a:ext cx="485400" cy="334800"/>
          </a:xfrm>
          <a:prstGeom prst="rightArrow">
            <a:avLst>
              <a:gd fmla="val 50000" name="adj1"/>
              <a:gd fmla="val 50000" name="adj2"/>
            </a:avLst>
          </a:prstGeom>
          <a:noFill/>
          <a:ln cap="flat" cmpd="sng" w="9525">
            <a:solidFill>
              <a:srgbClr val="00707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4" name="Google Shape;144;p6"/>
          <p:cNvSpPr/>
          <p:nvPr/>
        </p:nvSpPr>
        <p:spPr>
          <a:xfrm>
            <a:off x="7301600" y="2427892"/>
            <a:ext cx="296397" cy="419653"/>
          </a:xfrm>
          <a:prstGeom prst="rect">
            <a:avLst/>
          </a:prstGeom>
        </p:spPr>
        <p:txBody>
          <a:bodyPr>
            <a:prstTxWarp prst="textPlain"/>
          </a:bodyPr>
          <a:lstStyle/>
          <a:p>
            <a:pPr lvl="0" algn="ctr"/>
            <a:r>
              <a:rPr b="1" i="0">
                <a:ln>
                  <a:noFill/>
                </a:ln>
                <a:solidFill>
                  <a:srgbClr val="6AA84F"/>
                </a:solidFill>
                <a:latin typeface="Montserrat"/>
              </a:rPr>
              <a:t>2</a:t>
            </a:r>
          </a:p>
        </p:txBody>
      </p:sp>
      <p:sp>
        <p:nvSpPr>
          <p:cNvPr id="145" name="Google Shape;145;p6"/>
          <p:cNvSpPr/>
          <p:nvPr/>
        </p:nvSpPr>
        <p:spPr>
          <a:xfrm>
            <a:off x="8668228" y="988756"/>
            <a:ext cx="354503" cy="423175"/>
          </a:xfrm>
          <a:prstGeom prst="rect">
            <a:avLst/>
          </a:prstGeom>
        </p:spPr>
        <p:txBody>
          <a:bodyPr>
            <a:prstTxWarp prst="textPlain"/>
          </a:bodyPr>
          <a:lstStyle/>
          <a:p>
            <a:pPr lvl="0" algn="ctr"/>
            <a:r>
              <a:rPr b="0" i="0">
                <a:ln>
                  <a:noFill/>
                </a:ln>
                <a:solidFill>
                  <a:srgbClr val="6AA84F"/>
                </a:solidFill>
                <a:latin typeface="Abril Fatface"/>
              </a:rPr>
              <a:t>0</a:t>
            </a:r>
          </a:p>
        </p:txBody>
      </p:sp>
      <p:sp>
        <p:nvSpPr>
          <p:cNvPr id="146" name="Google Shape;146;p6"/>
          <p:cNvSpPr/>
          <p:nvPr/>
        </p:nvSpPr>
        <p:spPr>
          <a:xfrm>
            <a:off x="8763900" y="3127993"/>
            <a:ext cx="279674" cy="289206"/>
          </a:xfrm>
          <a:prstGeom prst="rect">
            <a:avLst/>
          </a:prstGeom>
        </p:spPr>
        <p:txBody>
          <a:bodyPr>
            <a:prstTxWarp prst="textPlain"/>
          </a:bodyPr>
          <a:lstStyle/>
          <a:p>
            <a:pPr lvl="0" algn="ctr"/>
            <a:r>
              <a:rPr b="1" i="0">
                <a:ln>
                  <a:noFill/>
                </a:ln>
                <a:solidFill>
                  <a:srgbClr val="6AA84F"/>
                </a:solidFill>
                <a:latin typeface="Montserrat"/>
              </a:rPr>
              <a:t>¥</a:t>
            </a:r>
          </a:p>
        </p:txBody>
      </p:sp>
      <p:sp>
        <p:nvSpPr>
          <p:cNvPr id="147" name="Google Shape;147;p6"/>
          <p:cNvSpPr/>
          <p:nvPr/>
        </p:nvSpPr>
        <p:spPr>
          <a:xfrm>
            <a:off x="7233391" y="1950962"/>
            <a:ext cx="236741" cy="289200"/>
          </a:xfrm>
          <a:prstGeom prst="rect">
            <a:avLst/>
          </a:prstGeom>
        </p:spPr>
        <p:txBody>
          <a:bodyPr>
            <a:prstTxWarp prst="textPlain"/>
          </a:bodyPr>
          <a:lstStyle/>
          <a:p>
            <a:pPr lvl="0" algn="ctr"/>
            <a:r>
              <a:rPr b="0" i="0">
                <a:ln>
                  <a:noFill/>
                </a:ln>
                <a:solidFill>
                  <a:srgbClr val="00FFFF">
                    <a:alpha val="13460"/>
                  </a:srgbClr>
                </a:solidFill>
                <a:latin typeface="Abril Fatface"/>
              </a:rPr>
              <a:t>4</a:t>
            </a:r>
          </a:p>
        </p:txBody>
      </p:sp>
      <p:sp>
        <p:nvSpPr>
          <p:cNvPr id="148" name="Google Shape;148;p6"/>
          <p:cNvSpPr/>
          <p:nvPr/>
        </p:nvSpPr>
        <p:spPr>
          <a:xfrm>
            <a:off x="6811905" y="-87455"/>
            <a:ext cx="652469" cy="905451"/>
          </a:xfrm>
          <a:prstGeom prst="rect">
            <a:avLst/>
          </a:prstGeom>
        </p:spPr>
        <p:txBody>
          <a:bodyPr>
            <a:prstTxWarp prst="textPlain"/>
          </a:bodyPr>
          <a:lstStyle/>
          <a:p>
            <a:pPr lvl="0" algn="ctr"/>
            <a:r>
              <a:rPr b="1" i="0">
                <a:ln>
                  <a:noFill/>
                </a:ln>
                <a:solidFill>
                  <a:srgbClr val="00FFFF">
                    <a:alpha val="13460"/>
                  </a:srgbClr>
                </a:solidFill>
                <a:latin typeface="Montserrat"/>
              </a:rPr>
              <a:t>6</a:t>
            </a:r>
          </a:p>
        </p:txBody>
      </p:sp>
      <p:sp>
        <p:nvSpPr>
          <p:cNvPr id="149" name="Google Shape;149;p6"/>
          <p:cNvSpPr/>
          <p:nvPr/>
        </p:nvSpPr>
        <p:spPr>
          <a:xfrm>
            <a:off x="7662627" y="662323"/>
            <a:ext cx="87722" cy="216666"/>
          </a:xfrm>
          <a:prstGeom prst="rect">
            <a:avLst/>
          </a:prstGeom>
        </p:spPr>
        <p:txBody>
          <a:bodyPr>
            <a:prstTxWarp prst="textPlain"/>
          </a:bodyPr>
          <a:lstStyle/>
          <a:p>
            <a:pPr lvl="0" algn="ctr"/>
            <a:r>
              <a:rPr b="1" i="0">
                <a:ln>
                  <a:noFill/>
                </a:ln>
                <a:solidFill>
                  <a:srgbClr val="6AA84F"/>
                </a:solidFill>
                <a:latin typeface="Montserrat"/>
              </a:rPr>
              <a:t>1</a:t>
            </a:r>
          </a:p>
        </p:txBody>
      </p:sp>
      <p:sp>
        <p:nvSpPr>
          <p:cNvPr id="150" name="Google Shape;150;p6"/>
          <p:cNvSpPr/>
          <p:nvPr/>
        </p:nvSpPr>
        <p:spPr>
          <a:xfrm>
            <a:off x="6992802" y="3859303"/>
            <a:ext cx="164400" cy="225324"/>
          </a:xfrm>
          <a:prstGeom prst="rect">
            <a:avLst/>
          </a:prstGeom>
        </p:spPr>
        <p:txBody>
          <a:bodyPr>
            <a:prstTxWarp prst="textPlain"/>
          </a:bodyPr>
          <a:lstStyle/>
          <a:p>
            <a:pPr lvl="0" algn="ctr"/>
            <a:r>
              <a:rPr b="1" i="0">
                <a:ln>
                  <a:noFill/>
                </a:ln>
                <a:solidFill>
                  <a:srgbClr val="6AA84F"/>
                </a:solidFill>
                <a:latin typeface="Montserrat"/>
              </a:rPr>
              <a:t>4</a:t>
            </a:r>
          </a:p>
        </p:txBody>
      </p:sp>
      <p:sp>
        <p:nvSpPr>
          <p:cNvPr id="151" name="Google Shape;151;p6"/>
          <p:cNvSpPr/>
          <p:nvPr/>
        </p:nvSpPr>
        <p:spPr>
          <a:xfrm>
            <a:off x="6897399" y="729426"/>
            <a:ext cx="236725" cy="344536"/>
          </a:xfrm>
          <a:prstGeom prst="rect">
            <a:avLst/>
          </a:prstGeom>
        </p:spPr>
        <p:txBody>
          <a:bodyPr>
            <a:prstTxWarp prst="textPlain"/>
          </a:bodyPr>
          <a:lstStyle/>
          <a:p>
            <a:pPr lvl="0" algn="ctr"/>
            <a:r>
              <a:rPr b="0" i="0">
                <a:ln>
                  <a:noFill/>
                </a:ln>
                <a:solidFill>
                  <a:srgbClr val="6AA84F"/>
                </a:solidFill>
                <a:latin typeface="Abril Fatface"/>
              </a:rPr>
              <a:t>5</a:t>
            </a:r>
          </a:p>
        </p:txBody>
      </p:sp>
      <p:sp>
        <p:nvSpPr>
          <p:cNvPr id="152" name="Google Shape;152;p6"/>
          <p:cNvSpPr/>
          <p:nvPr/>
        </p:nvSpPr>
        <p:spPr>
          <a:xfrm>
            <a:off x="8925943" y="4066263"/>
            <a:ext cx="236725" cy="304233"/>
          </a:xfrm>
          <a:prstGeom prst="rect">
            <a:avLst/>
          </a:prstGeom>
        </p:spPr>
        <p:txBody>
          <a:bodyPr>
            <a:prstTxWarp prst="textPlain"/>
          </a:bodyPr>
          <a:lstStyle/>
          <a:p>
            <a:pPr lvl="0" algn="ctr"/>
            <a:r>
              <a:rPr b="0" i="0">
                <a:ln>
                  <a:noFill/>
                </a:ln>
                <a:solidFill>
                  <a:srgbClr val="6AA84F"/>
                </a:solidFill>
                <a:latin typeface="Abril Fatface"/>
              </a:rPr>
              <a:t>8</a:t>
            </a:r>
          </a:p>
        </p:txBody>
      </p:sp>
      <p:sp>
        <p:nvSpPr>
          <p:cNvPr id="153" name="Google Shape;153;p6"/>
          <p:cNvSpPr txBox="1"/>
          <p:nvPr>
            <p:ph type="title"/>
          </p:nvPr>
        </p:nvSpPr>
        <p:spPr>
          <a:xfrm>
            <a:off x="735875" y="780900"/>
            <a:ext cx="5917200" cy="6975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a:lvl1pPr>
            <a:lvl2pPr lvl="1">
              <a:spcBef>
                <a:spcPts val="0"/>
              </a:spcBef>
              <a:spcAft>
                <a:spcPts val="0"/>
              </a:spcAft>
              <a:buSzPts val="2400"/>
              <a:buNone/>
              <a:defRPr/>
            </a:lvl2pPr>
            <a:lvl3pPr lvl="2">
              <a:spcBef>
                <a:spcPts val="0"/>
              </a:spcBef>
              <a:spcAft>
                <a:spcPts val="0"/>
              </a:spcAft>
              <a:buSzPts val="2400"/>
              <a:buNone/>
              <a:defRPr/>
            </a:lvl3pPr>
            <a:lvl4pPr lvl="3">
              <a:spcBef>
                <a:spcPts val="0"/>
              </a:spcBef>
              <a:spcAft>
                <a:spcPts val="0"/>
              </a:spcAft>
              <a:buSzPts val="2400"/>
              <a:buNone/>
              <a:defRPr/>
            </a:lvl4pPr>
            <a:lvl5pPr lvl="4">
              <a:spcBef>
                <a:spcPts val="0"/>
              </a:spcBef>
              <a:spcAft>
                <a:spcPts val="0"/>
              </a:spcAft>
              <a:buSzPts val="2400"/>
              <a:buNone/>
              <a:defRPr/>
            </a:lvl5pPr>
            <a:lvl6pPr lvl="5">
              <a:spcBef>
                <a:spcPts val="0"/>
              </a:spcBef>
              <a:spcAft>
                <a:spcPts val="0"/>
              </a:spcAft>
              <a:buSzPts val="2400"/>
              <a:buNone/>
              <a:defRPr/>
            </a:lvl6pPr>
            <a:lvl7pPr lvl="6">
              <a:spcBef>
                <a:spcPts val="0"/>
              </a:spcBef>
              <a:spcAft>
                <a:spcPts val="0"/>
              </a:spcAft>
              <a:buSzPts val="2400"/>
              <a:buNone/>
              <a:defRPr/>
            </a:lvl7pPr>
            <a:lvl8pPr lvl="7">
              <a:spcBef>
                <a:spcPts val="0"/>
              </a:spcBef>
              <a:spcAft>
                <a:spcPts val="0"/>
              </a:spcAft>
              <a:buSzPts val="2400"/>
              <a:buNone/>
              <a:defRPr/>
            </a:lvl8pPr>
            <a:lvl9pPr lvl="8">
              <a:spcBef>
                <a:spcPts val="0"/>
              </a:spcBef>
              <a:spcAft>
                <a:spcPts val="0"/>
              </a:spcAft>
              <a:buSzPts val="2400"/>
              <a:buNone/>
              <a:defRPr/>
            </a:lvl9pPr>
          </a:lstStyle>
          <a:p/>
        </p:txBody>
      </p:sp>
      <p:sp>
        <p:nvSpPr>
          <p:cNvPr id="154" name="Google Shape;154;p6"/>
          <p:cNvSpPr txBox="1"/>
          <p:nvPr>
            <p:ph idx="1" type="body"/>
          </p:nvPr>
        </p:nvSpPr>
        <p:spPr>
          <a:xfrm>
            <a:off x="735875" y="1478400"/>
            <a:ext cx="2667600" cy="3447300"/>
          </a:xfrm>
          <a:prstGeom prst="rect">
            <a:avLst/>
          </a:prstGeom>
        </p:spPr>
        <p:txBody>
          <a:bodyPr anchorCtr="0" anchor="t" bIns="91425" lIns="91425" spcFirstLastPara="1" rIns="91425" wrap="square" tIns="91425">
            <a:noAutofit/>
          </a:bodyPr>
          <a:lstStyle>
            <a:lvl1pPr indent="-342900" lvl="0" marL="457200">
              <a:spcBef>
                <a:spcPts val="600"/>
              </a:spcBef>
              <a:spcAft>
                <a:spcPts val="0"/>
              </a:spcAft>
              <a:buSzPts val="1800"/>
              <a:buChar char="⊸"/>
              <a:defRPr sz="1800"/>
            </a:lvl1pPr>
            <a:lvl2pPr indent="-342900" lvl="1" marL="914400">
              <a:spcBef>
                <a:spcPts val="0"/>
              </a:spcBef>
              <a:spcAft>
                <a:spcPts val="0"/>
              </a:spcAft>
              <a:buSzPts val="1800"/>
              <a:buChar char="▫"/>
              <a:defRPr sz="1800"/>
            </a:lvl2pPr>
            <a:lvl3pPr indent="-342900" lvl="2" marL="1371600">
              <a:spcBef>
                <a:spcPts val="0"/>
              </a:spcBef>
              <a:spcAft>
                <a:spcPts val="0"/>
              </a:spcAft>
              <a:buSzPts val="1800"/>
              <a:buChar char="⋅"/>
              <a:defRPr sz="1800"/>
            </a:lvl3pPr>
            <a:lvl4pPr indent="-342900" lvl="3" marL="1828800">
              <a:spcBef>
                <a:spcPts val="0"/>
              </a:spcBef>
              <a:spcAft>
                <a:spcPts val="0"/>
              </a:spcAft>
              <a:buSzPts val="1800"/>
              <a:buChar char="●"/>
              <a:defRPr sz="1800"/>
            </a:lvl4pPr>
            <a:lvl5pPr indent="-342900" lvl="4" marL="2286000">
              <a:spcBef>
                <a:spcPts val="0"/>
              </a:spcBef>
              <a:spcAft>
                <a:spcPts val="0"/>
              </a:spcAft>
              <a:buSzPts val="1800"/>
              <a:buChar char="○"/>
              <a:defRPr sz="1800"/>
            </a:lvl5pPr>
            <a:lvl6pPr indent="-342900" lvl="5" marL="2743200">
              <a:spcBef>
                <a:spcPts val="0"/>
              </a:spcBef>
              <a:spcAft>
                <a:spcPts val="0"/>
              </a:spcAft>
              <a:buSzPts val="1800"/>
              <a:buChar char="■"/>
              <a:defRPr sz="1800"/>
            </a:lvl6pPr>
            <a:lvl7pPr indent="-342900" lvl="6" marL="3200400">
              <a:spcBef>
                <a:spcPts val="0"/>
              </a:spcBef>
              <a:spcAft>
                <a:spcPts val="0"/>
              </a:spcAft>
              <a:buSzPts val="1800"/>
              <a:buChar char="●"/>
              <a:defRPr sz="1800"/>
            </a:lvl7pPr>
            <a:lvl8pPr indent="-342900" lvl="7" marL="3657600">
              <a:spcBef>
                <a:spcPts val="0"/>
              </a:spcBef>
              <a:spcAft>
                <a:spcPts val="0"/>
              </a:spcAft>
              <a:buSzPts val="1800"/>
              <a:buChar char="○"/>
              <a:defRPr sz="1800"/>
            </a:lvl8pPr>
            <a:lvl9pPr indent="-342900" lvl="8" marL="4114800">
              <a:spcBef>
                <a:spcPts val="0"/>
              </a:spcBef>
              <a:spcAft>
                <a:spcPts val="0"/>
              </a:spcAft>
              <a:buSzPts val="1800"/>
              <a:buChar char="■"/>
              <a:defRPr sz="1800"/>
            </a:lvl9pPr>
          </a:lstStyle>
          <a:p/>
        </p:txBody>
      </p:sp>
      <p:sp>
        <p:nvSpPr>
          <p:cNvPr id="155" name="Google Shape;155;p6"/>
          <p:cNvSpPr txBox="1"/>
          <p:nvPr>
            <p:ph idx="2" type="body"/>
          </p:nvPr>
        </p:nvSpPr>
        <p:spPr>
          <a:xfrm>
            <a:off x="3563910" y="1478400"/>
            <a:ext cx="2667600" cy="3447300"/>
          </a:xfrm>
          <a:prstGeom prst="rect">
            <a:avLst/>
          </a:prstGeom>
        </p:spPr>
        <p:txBody>
          <a:bodyPr anchorCtr="0" anchor="t" bIns="91425" lIns="91425" spcFirstLastPara="1" rIns="91425" wrap="square" tIns="91425">
            <a:noAutofit/>
          </a:bodyPr>
          <a:lstStyle>
            <a:lvl1pPr indent="-342900" lvl="0" marL="457200">
              <a:spcBef>
                <a:spcPts val="600"/>
              </a:spcBef>
              <a:spcAft>
                <a:spcPts val="0"/>
              </a:spcAft>
              <a:buSzPts val="1800"/>
              <a:buChar char="⊸"/>
              <a:defRPr sz="1800"/>
            </a:lvl1pPr>
            <a:lvl2pPr indent="-342900" lvl="1" marL="914400">
              <a:spcBef>
                <a:spcPts val="0"/>
              </a:spcBef>
              <a:spcAft>
                <a:spcPts val="0"/>
              </a:spcAft>
              <a:buSzPts val="1800"/>
              <a:buChar char="▫"/>
              <a:defRPr sz="1800"/>
            </a:lvl2pPr>
            <a:lvl3pPr indent="-342900" lvl="2" marL="1371600">
              <a:spcBef>
                <a:spcPts val="0"/>
              </a:spcBef>
              <a:spcAft>
                <a:spcPts val="0"/>
              </a:spcAft>
              <a:buSzPts val="1800"/>
              <a:buChar char="⋅"/>
              <a:defRPr sz="1800"/>
            </a:lvl3pPr>
            <a:lvl4pPr indent="-342900" lvl="3" marL="1828800">
              <a:spcBef>
                <a:spcPts val="0"/>
              </a:spcBef>
              <a:spcAft>
                <a:spcPts val="0"/>
              </a:spcAft>
              <a:buSzPts val="1800"/>
              <a:buChar char="●"/>
              <a:defRPr sz="1800"/>
            </a:lvl4pPr>
            <a:lvl5pPr indent="-342900" lvl="4" marL="2286000">
              <a:spcBef>
                <a:spcPts val="0"/>
              </a:spcBef>
              <a:spcAft>
                <a:spcPts val="0"/>
              </a:spcAft>
              <a:buSzPts val="1800"/>
              <a:buChar char="○"/>
              <a:defRPr sz="1800"/>
            </a:lvl5pPr>
            <a:lvl6pPr indent="-342900" lvl="5" marL="2743200">
              <a:spcBef>
                <a:spcPts val="0"/>
              </a:spcBef>
              <a:spcAft>
                <a:spcPts val="0"/>
              </a:spcAft>
              <a:buSzPts val="1800"/>
              <a:buChar char="■"/>
              <a:defRPr sz="1800"/>
            </a:lvl6pPr>
            <a:lvl7pPr indent="-342900" lvl="6" marL="3200400">
              <a:spcBef>
                <a:spcPts val="0"/>
              </a:spcBef>
              <a:spcAft>
                <a:spcPts val="0"/>
              </a:spcAft>
              <a:buSzPts val="1800"/>
              <a:buChar char="●"/>
              <a:defRPr sz="1800"/>
            </a:lvl7pPr>
            <a:lvl8pPr indent="-342900" lvl="7" marL="3657600">
              <a:spcBef>
                <a:spcPts val="0"/>
              </a:spcBef>
              <a:spcAft>
                <a:spcPts val="0"/>
              </a:spcAft>
              <a:buSzPts val="1800"/>
              <a:buChar char="○"/>
              <a:defRPr sz="1800"/>
            </a:lvl8pPr>
            <a:lvl9pPr indent="-342900" lvl="8" marL="4114800">
              <a:spcBef>
                <a:spcPts val="0"/>
              </a:spcBef>
              <a:spcAft>
                <a:spcPts val="0"/>
              </a:spcAft>
              <a:buSzPts val="1800"/>
              <a:buChar char="■"/>
              <a:defRPr sz="1800"/>
            </a:lvl9pPr>
          </a:lstStyle>
          <a:p/>
        </p:txBody>
      </p:sp>
      <p:sp>
        <p:nvSpPr>
          <p:cNvPr id="156" name="Google Shape;156;p6"/>
          <p:cNvSpPr txBox="1"/>
          <p:nvPr>
            <p:ph idx="12" type="sldNum"/>
          </p:nvPr>
        </p:nvSpPr>
        <p:spPr>
          <a:xfrm>
            <a:off x="76200" y="39925"/>
            <a:ext cx="548700" cy="3600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l">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 3 columns">
  <p:cSld name="TITLE_AND_TWO_COLUMNS_1">
    <p:spTree>
      <p:nvGrpSpPr>
        <p:cNvPr id="157" name="Shape 157"/>
        <p:cNvGrpSpPr/>
        <p:nvPr/>
      </p:nvGrpSpPr>
      <p:grpSpPr>
        <a:xfrm>
          <a:off x="0" y="0"/>
          <a:ext cx="0" cy="0"/>
          <a:chOff x="0" y="0"/>
          <a:chExt cx="0" cy="0"/>
        </a:xfrm>
      </p:grpSpPr>
      <p:sp>
        <p:nvSpPr>
          <p:cNvPr id="158" name="Google Shape;158;p7"/>
          <p:cNvSpPr/>
          <p:nvPr/>
        </p:nvSpPr>
        <p:spPr>
          <a:xfrm>
            <a:off x="7123399" y="2945300"/>
            <a:ext cx="1604425" cy="2273251"/>
          </a:xfrm>
          <a:prstGeom prst="rect">
            <a:avLst/>
          </a:prstGeom>
        </p:spPr>
        <p:txBody>
          <a:bodyPr>
            <a:prstTxWarp prst="textPlain"/>
          </a:bodyPr>
          <a:lstStyle/>
          <a:p>
            <a:pPr lvl="0" algn="ctr"/>
            <a:r>
              <a:rPr b="1" i="0">
                <a:ln>
                  <a:noFill/>
                </a:ln>
                <a:solidFill>
                  <a:srgbClr val="00BFC9">
                    <a:alpha val="45000"/>
                  </a:srgbClr>
                </a:solidFill>
                <a:latin typeface="Montserrat"/>
              </a:rPr>
              <a:t>5</a:t>
            </a:r>
          </a:p>
        </p:txBody>
      </p:sp>
      <p:sp>
        <p:nvSpPr>
          <p:cNvPr id="159" name="Google Shape;159;p7"/>
          <p:cNvSpPr/>
          <p:nvPr/>
        </p:nvSpPr>
        <p:spPr>
          <a:xfrm>
            <a:off x="8411549" y="1666550"/>
            <a:ext cx="774325" cy="1088276"/>
          </a:xfrm>
          <a:prstGeom prst="rect">
            <a:avLst/>
          </a:prstGeom>
        </p:spPr>
        <p:txBody>
          <a:bodyPr>
            <a:prstTxWarp prst="textPlain"/>
          </a:bodyPr>
          <a:lstStyle/>
          <a:p>
            <a:pPr lvl="0" algn="ctr"/>
            <a:r>
              <a:rPr b="0" i="0">
                <a:ln>
                  <a:noFill/>
                </a:ln>
                <a:solidFill>
                  <a:srgbClr val="00BFC9">
                    <a:alpha val="45000"/>
                  </a:srgbClr>
                </a:solidFill>
                <a:latin typeface="Abril Fatface"/>
              </a:rPr>
              <a:t>3</a:t>
            </a:r>
          </a:p>
        </p:txBody>
      </p:sp>
      <p:sp>
        <p:nvSpPr>
          <p:cNvPr id="160" name="Google Shape;160;p7"/>
          <p:cNvSpPr/>
          <p:nvPr/>
        </p:nvSpPr>
        <p:spPr>
          <a:xfrm>
            <a:off x="6567123" y="2997749"/>
            <a:ext cx="844060" cy="905442"/>
          </a:xfrm>
          <a:prstGeom prst="rect">
            <a:avLst/>
          </a:prstGeom>
        </p:spPr>
        <p:txBody>
          <a:bodyPr>
            <a:prstTxWarp prst="textPlain"/>
          </a:bodyPr>
          <a:lstStyle/>
          <a:p>
            <a:pPr lvl="0" algn="ctr"/>
            <a:r>
              <a:rPr b="1" i="0">
                <a:ln>
                  <a:noFill/>
                </a:ln>
                <a:solidFill>
                  <a:srgbClr val="00FFFF">
                    <a:alpha val="13460"/>
                  </a:srgbClr>
                </a:solidFill>
                <a:latin typeface="Montserrat"/>
              </a:rPr>
              <a:t>€</a:t>
            </a:r>
          </a:p>
        </p:txBody>
      </p:sp>
      <p:sp>
        <p:nvSpPr>
          <p:cNvPr id="161" name="Google Shape;161;p7"/>
          <p:cNvSpPr/>
          <p:nvPr/>
        </p:nvSpPr>
        <p:spPr>
          <a:xfrm>
            <a:off x="7702425" y="944674"/>
            <a:ext cx="692017" cy="889382"/>
          </a:xfrm>
          <a:prstGeom prst="rect">
            <a:avLst/>
          </a:prstGeom>
        </p:spPr>
        <p:txBody>
          <a:bodyPr>
            <a:prstTxWarp prst="textPlain"/>
          </a:bodyPr>
          <a:lstStyle/>
          <a:p>
            <a:pPr lvl="0" algn="ctr"/>
            <a:r>
              <a:rPr b="0" i="0">
                <a:ln>
                  <a:noFill/>
                </a:ln>
                <a:solidFill>
                  <a:srgbClr val="00FFFF">
                    <a:alpha val="13460"/>
                  </a:srgbClr>
                </a:solidFill>
                <a:latin typeface="Abril Fatface"/>
              </a:rPr>
              <a:t>9</a:t>
            </a:r>
          </a:p>
        </p:txBody>
      </p:sp>
      <p:sp>
        <p:nvSpPr>
          <p:cNvPr id="162" name="Google Shape;162;p7"/>
          <p:cNvSpPr/>
          <p:nvPr/>
        </p:nvSpPr>
        <p:spPr>
          <a:xfrm>
            <a:off x="8482541" y="3571675"/>
            <a:ext cx="432249" cy="668625"/>
          </a:xfrm>
          <a:prstGeom prst="rect">
            <a:avLst/>
          </a:prstGeom>
        </p:spPr>
        <p:txBody>
          <a:bodyPr>
            <a:prstTxWarp prst="textPlain"/>
          </a:bodyPr>
          <a:lstStyle/>
          <a:p>
            <a:pPr lvl="0" algn="ctr"/>
            <a:r>
              <a:rPr b="0" i="0">
                <a:ln>
                  <a:noFill/>
                </a:ln>
                <a:solidFill>
                  <a:srgbClr val="00BFC9">
                    <a:alpha val="45000"/>
                  </a:srgbClr>
                </a:solidFill>
                <a:latin typeface="Abril Fatface"/>
              </a:rPr>
              <a:t>7</a:t>
            </a:r>
          </a:p>
        </p:txBody>
      </p:sp>
      <p:sp>
        <p:nvSpPr>
          <p:cNvPr id="163" name="Google Shape;163;p7"/>
          <p:cNvSpPr/>
          <p:nvPr/>
        </p:nvSpPr>
        <p:spPr>
          <a:xfrm>
            <a:off x="7956575" y="-147125"/>
            <a:ext cx="968665" cy="1446867"/>
          </a:xfrm>
          <a:prstGeom prst="rect">
            <a:avLst/>
          </a:prstGeom>
        </p:spPr>
        <p:txBody>
          <a:bodyPr>
            <a:prstTxWarp prst="textPlain"/>
          </a:bodyPr>
          <a:lstStyle/>
          <a:p>
            <a:pPr lvl="0" algn="ctr"/>
            <a:r>
              <a:rPr b="1" i="0">
                <a:ln>
                  <a:noFill/>
                </a:ln>
                <a:solidFill>
                  <a:srgbClr val="00BFC9">
                    <a:alpha val="45000"/>
                  </a:srgbClr>
                </a:solidFill>
                <a:latin typeface="Montserrat"/>
              </a:rPr>
              <a:t>$</a:t>
            </a:r>
          </a:p>
        </p:txBody>
      </p:sp>
      <p:sp>
        <p:nvSpPr>
          <p:cNvPr id="164" name="Google Shape;164;p7"/>
          <p:cNvSpPr/>
          <p:nvPr/>
        </p:nvSpPr>
        <p:spPr>
          <a:xfrm>
            <a:off x="7524777" y="-48672"/>
            <a:ext cx="432250" cy="597585"/>
          </a:xfrm>
          <a:prstGeom prst="rect">
            <a:avLst/>
          </a:prstGeom>
        </p:spPr>
        <p:txBody>
          <a:bodyPr>
            <a:prstTxWarp prst="textPlain"/>
          </a:bodyPr>
          <a:lstStyle/>
          <a:p>
            <a:pPr lvl="0" algn="ctr"/>
            <a:r>
              <a:rPr b="0" i="0">
                <a:ln>
                  <a:noFill/>
                </a:ln>
                <a:solidFill>
                  <a:srgbClr val="00FFFF">
                    <a:alpha val="13460"/>
                  </a:srgbClr>
                </a:solidFill>
                <a:latin typeface="Abril Fatface"/>
              </a:rPr>
              <a:t>£</a:t>
            </a:r>
          </a:p>
        </p:txBody>
      </p:sp>
      <p:sp>
        <p:nvSpPr>
          <p:cNvPr id="165" name="Google Shape;165;p7"/>
          <p:cNvSpPr/>
          <p:nvPr/>
        </p:nvSpPr>
        <p:spPr>
          <a:xfrm>
            <a:off x="7153450" y="1200149"/>
            <a:ext cx="336025" cy="620550"/>
          </a:xfrm>
          <a:prstGeom prst="rect">
            <a:avLst/>
          </a:prstGeom>
        </p:spPr>
        <p:txBody>
          <a:bodyPr>
            <a:prstTxWarp prst="textPlain"/>
          </a:bodyPr>
          <a:lstStyle/>
          <a:p>
            <a:pPr lvl="0" algn="ctr"/>
            <a:r>
              <a:rPr b="0" i="0">
                <a:ln>
                  <a:noFill/>
                </a:ln>
                <a:solidFill>
                  <a:srgbClr val="00BFC9">
                    <a:alpha val="45000"/>
                  </a:srgbClr>
                </a:solidFill>
                <a:latin typeface="Abril Fatface"/>
              </a:rPr>
              <a:t>1</a:t>
            </a:r>
          </a:p>
        </p:txBody>
      </p:sp>
      <p:sp>
        <p:nvSpPr>
          <p:cNvPr id="166" name="Google Shape;166;p7"/>
          <p:cNvSpPr/>
          <p:nvPr/>
        </p:nvSpPr>
        <p:spPr>
          <a:xfrm>
            <a:off x="7524775" y="1713000"/>
            <a:ext cx="1106400" cy="1498051"/>
          </a:xfrm>
          <a:prstGeom prst="rect">
            <a:avLst/>
          </a:prstGeom>
        </p:spPr>
        <p:txBody>
          <a:bodyPr>
            <a:prstTxWarp prst="textPlain"/>
          </a:bodyPr>
          <a:lstStyle/>
          <a:p>
            <a:pPr lvl="0" algn="ctr"/>
            <a:r>
              <a:rPr b="1" i="0">
                <a:ln>
                  <a:noFill/>
                </a:ln>
                <a:solidFill>
                  <a:srgbClr val="00FFFF">
                    <a:alpha val="13460"/>
                  </a:srgbClr>
                </a:solidFill>
                <a:latin typeface="Montserrat"/>
              </a:rPr>
              <a:t>8</a:t>
            </a:r>
          </a:p>
        </p:txBody>
      </p:sp>
      <p:sp>
        <p:nvSpPr>
          <p:cNvPr id="167" name="Google Shape;167;p7"/>
          <p:cNvSpPr/>
          <p:nvPr/>
        </p:nvSpPr>
        <p:spPr>
          <a:xfrm rot="-5400000">
            <a:off x="7167502" y="893428"/>
            <a:ext cx="564600" cy="444900"/>
          </a:xfrm>
          <a:prstGeom prst="rightArrow">
            <a:avLst>
              <a:gd fmla="val 50000" name="adj1"/>
              <a:gd fmla="val 50000" name="adj2"/>
            </a:avLst>
          </a:prstGeom>
          <a:noFill/>
          <a:ln cap="flat" cmpd="sng" w="9525">
            <a:solidFill>
              <a:srgbClr val="00707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8" name="Google Shape;168;p7"/>
          <p:cNvSpPr/>
          <p:nvPr/>
        </p:nvSpPr>
        <p:spPr>
          <a:xfrm rot="5400000">
            <a:off x="8455975" y="4580950"/>
            <a:ext cx="485400" cy="334800"/>
          </a:xfrm>
          <a:prstGeom prst="rightArrow">
            <a:avLst>
              <a:gd fmla="val 50000" name="adj1"/>
              <a:gd fmla="val 50000" name="adj2"/>
            </a:avLst>
          </a:prstGeom>
          <a:noFill/>
          <a:ln cap="flat" cmpd="sng" w="9525">
            <a:solidFill>
              <a:srgbClr val="00707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9" name="Google Shape;169;p7"/>
          <p:cNvSpPr/>
          <p:nvPr/>
        </p:nvSpPr>
        <p:spPr>
          <a:xfrm>
            <a:off x="7301600" y="2427892"/>
            <a:ext cx="296397" cy="419653"/>
          </a:xfrm>
          <a:prstGeom prst="rect">
            <a:avLst/>
          </a:prstGeom>
        </p:spPr>
        <p:txBody>
          <a:bodyPr>
            <a:prstTxWarp prst="textPlain"/>
          </a:bodyPr>
          <a:lstStyle/>
          <a:p>
            <a:pPr lvl="0" algn="ctr"/>
            <a:r>
              <a:rPr b="1" i="0">
                <a:ln>
                  <a:noFill/>
                </a:ln>
                <a:solidFill>
                  <a:srgbClr val="6AA84F"/>
                </a:solidFill>
                <a:latin typeface="Montserrat"/>
              </a:rPr>
              <a:t>2</a:t>
            </a:r>
          </a:p>
        </p:txBody>
      </p:sp>
      <p:sp>
        <p:nvSpPr>
          <p:cNvPr id="170" name="Google Shape;170;p7"/>
          <p:cNvSpPr/>
          <p:nvPr/>
        </p:nvSpPr>
        <p:spPr>
          <a:xfrm>
            <a:off x="8668228" y="988756"/>
            <a:ext cx="354503" cy="423175"/>
          </a:xfrm>
          <a:prstGeom prst="rect">
            <a:avLst/>
          </a:prstGeom>
        </p:spPr>
        <p:txBody>
          <a:bodyPr>
            <a:prstTxWarp prst="textPlain"/>
          </a:bodyPr>
          <a:lstStyle/>
          <a:p>
            <a:pPr lvl="0" algn="ctr"/>
            <a:r>
              <a:rPr b="0" i="0">
                <a:ln>
                  <a:noFill/>
                </a:ln>
                <a:solidFill>
                  <a:srgbClr val="6AA84F"/>
                </a:solidFill>
                <a:latin typeface="Abril Fatface"/>
              </a:rPr>
              <a:t>0</a:t>
            </a:r>
          </a:p>
        </p:txBody>
      </p:sp>
      <p:sp>
        <p:nvSpPr>
          <p:cNvPr id="171" name="Google Shape;171;p7"/>
          <p:cNvSpPr/>
          <p:nvPr/>
        </p:nvSpPr>
        <p:spPr>
          <a:xfrm>
            <a:off x="8763900" y="3127993"/>
            <a:ext cx="279674" cy="289206"/>
          </a:xfrm>
          <a:prstGeom prst="rect">
            <a:avLst/>
          </a:prstGeom>
        </p:spPr>
        <p:txBody>
          <a:bodyPr>
            <a:prstTxWarp prst="textPlain"/>
          </a:bodyPr>
          <a:lstStyle/>
          <a:p>
            <a:pPr lvl="0" algn="ctr"/>
            <a:r>
              <a:rPr b="1" i="0">
                <a:ln>
                  <a:noFill/>
                </a:ln>
                <a:solidFill>
                  <a:srgbClr val="6AA84F"/>
                </a:solidFill>
                <a:latin typeface="Montserrat"/>
              </a:rPr>
              <a:t>¥</a:t>
            </a:r>
          </a:p>
        </p:txBody>
      </p:sp>
      <p:sp>
        <p:nvSpPr>
          <p:cNvPr id="172" name="Google Shape;172;p7"/>
          <p:cNvSpPr/>
          <p:nvPr/>
        </p:nvSpPr>
        <p:spPr>
          <a:xfrm>
            <a:off x="7233391" y="1950962"/>
            <a:ext cx="236741" cy="289200"/>
          </a:xfrm>
          <a:prstGeom prst="rect">
            <a:avLst/>
          </a:prstGeom>
        </p:spPr>
        <p:txBody>
          <a:bodyPr>
            <a:prstTxWarp prst="textPlain"/>
          </a:bodyPr>
          <a:lstStyle/>
          <a:p>
            <a:pPr lvl="0" algn="ctr"/>
            <a:r>
              <a:rPr b="0" i="0">
                <a:ln>
                  <a:noFill/>
                </a:ln>
                <a:solidFill>
                  <a:srgbClr val="00FFFF">
                    <a:alpha val="13460"/>
                  </a:srgbClr>
                </a:solidFill>
                <a:latin typeface="Abril Fatface"/>
              </a:rPr>
              <a:t>4</a:t>
            </a:r>
          </a:p>
        </p:txBody>
      </p:sp>
      <p:sp>
        <p:nvSpPr>
          <p:cNvPr id="173" name="Google Shape;173;p7"/>
          <p:cNvSpPr/>
          <p:nvPr/>
        </p:nvSpPr>
        <p:spPr>
          <a:xfrm>
            <a:off x="6811905" y="-87455"/>
            <a:ext cx="652469" cy="905451"/>
          </a:xfrm>
          <a:prstGeom prst="rect">
            <a:avLst/>
          </a:prstGeom>
        </p:spPr>
        <p:txBody>
          <a:bodyPr>
            <a:prstTxWarp prst="textPlain"/>
          </a:bodyPr>
          <a:lstStyle/>
          <a:p>
            <a:pPr lvl="0" algn="ctr"/>
            <a:r>
              <a:rPr b="1" i="0">
                <a:ln>
                  <a:noFill/>
                </a:ln>
                <a:solidFill>
                  <a:srgbClr val="00FFFF">
                    <a:alpha val="13460"/>
                  </a:srgbClr>
                </a:solidFill>
                <a:latin typeface="Montserrat"/>
              </a:rPr>
              <a:t>6</a:t>
            </a:r>
          </a:p>
        </p:txBody>
      </p:sp>
      <p:sp>
        <p:nvSpPr>
          <p:cNvPr id="174" name="Google Shape;174;p7"/>
          <p:cNvSpPr/>
          <p:nvPr/>
        </p:nvSpPr>
        <p:spPr>
          <a:xfrm>
            <a:off x="7662627" y="662323"/>
            <a:ext cx="87722" cy="216666"/>
          </a:xfrm>
          <a:prstGeom prst="rect">
            <a:avLst/>
          </a:prstGeom>
        </p:spPr>
        <p:txBody>
          <a:bodyPr>
            <a:prstTxWarp prst="textPlain"/>
          </a:bodyPr>
          <a:lstStyle/>
          <a:p>
            <a:pPr lvl="0" algn="ctr"/>
            <a:r>
              <a:rPr b="1" i="0">
                <a:ln>
                  <a:noFill/>
                </a:ln>
                <a:solidFill>
                  <a:srgbClr val="6AA84F"/>
                </a:solidFill>
                <a:latin typeface="Montserrat"/>
              </a:rPr>
              <a:t>1</a:t>
            </a:r>
          </a:p>
        </p:txBody>
      </p:sp>
      <p:sp>
        <p:nvSpPr>
          <p:cNvPr id="175" name="Google Shape;175;p7"/>
          <p:cNvSpPr/>
          <p:nvPr/>
        </p:nvSpPr>
        <p:spPr>
          <a:xfrm>
            <a:off x="6992802" y="3859303"/>
            <a:ext cx="164400" cy="225324"/>
          </a:xfrm>
          <a:prstGeom prst="rect">
            <a:avLst/>
          </a:prstGeom>
        </p:spPr>
        <p:txBody>
          <a:bodyPr>
            <a:prstTxWarp prst="textPlain"/>
          </a:bodyPr>
          <a:lstStyle/>
          <a:p>
            <a:pPr lvl="0" algn="ctr"/>
            <a:r>
              <a:rPr b="1" i="0">
                <a:ln>
                  <a:noFill/>
                </a:ln>
                <a:solidFill>
                  <a:srgbClr val="6AA84F"/>
                </a:solidFill>
                <a:latin typeface="Montserrat"/>
              </a:rPr>
              <a:t>4</a:t>
            </a:r>
          </a:p>
        </p:txBody>
      </p:sp>
      <p:sp>
        <p:nvSpPr>
          <p:cNvPr id="176" name="Google Shape;176;p7"/>
          <p:cNvSpPr/>
          <p:nvPr/>
        </p:nvSpPr>
        <p:spPr>
          <a:xfrm>
            <a:off x="6897399" y="729426"/>
            <a:ext cx="236725" cy="344536"/>
          </a:xfrm>
          <a:prstGeom prst="rect">
            <a:avLst/>
          </a:prstGeom>
        </p:spPr>
        <p:txBody>
          <a:bodyPr>
            <a:prstTxWarp prst="textPlain"/>
          </a:bodyPr>
          <a:lstStyle/>
          <a:p>
            <a:pPr lvl="0" algn="ctr"/>
            <a:r>
              <a:rPr b="0" i="0">
                <a:ln>
                  <a:noFill/>
                </a:ln>
                <a:solidFill>
                  <a:srgbClr val="6AA84F"/>
                </a:solidFill>
                <a:latin typeface="Abril Fatface"/>
              </a:rPr>
              <a:t>5</a:t>
            </a:r>
          </a:p>
        </p:txBody>
      </p:sp>
      <p:sp>
        <p:nvSpPr>
          <p:cNvPr id="177" name="Google Shape;177;p7"/>
          <p:cNvSpPr/>
          <p:nvPr/>
        </p:nvSpPr>
        <p:spPr>
          <a:xfrm>
            <a:off x="8925943" y="4066263"/>
            <a:ext cx="236725" cy="304233"/>
          </a:xfrm>
          <a:prstGeom prst="rect">
            <a:avLst/>
          </a:prstGeom>
        </p:spPr>
        <p:txBody>
          <a:bodyPr>
            <a:prstTxWarp prst="textPlain"/>
          </a:bodyPr>
          <a:lstStyle/>
          <a:p>
            <a:pPr lvl="0" algn="ctr"/>
            <a:r>
              <a:rPr b="0" i="0">
                <a:ln>
                  <a:noFill/>
                </a:ln>
                <a:solidFill>
                  <a:srgbClr val="6AA84F"/>
                </a:solidFill>
                <a:latin typeface="Abril Fatface"/>
              </a:rPr>
              <a:t>8</a:t>
            </a:r>
          </a:p>
        </p:txBody>
      </p:sp>
      <p:sp>
        <p:nvSpPr>
          <p:cNvPr id="178" name="Google Shape;178;p7"/>
          <p:cNvSpPr txBox="1"/>
          <p:nvPr>
            <p:ph type="title"/>
          </p:nvPr>
        </p:nvSpPr>
        <p:spPr>
          <a:xfrm>
            <a:off x="735875" y="780900"/>
            <a:ext cx="5917200" cy="697500"/>
          </a:xfrm>
          <a:prstGeom prst="rect">
            <a:avLst/>
          </a:prstGeom>
        </p:spPr>
        <p:txBody>
          <a:bodyPr anchorCtr="0" anchor="b" bIns="91425" lIns="91425" spcFirstLastPara="1" rIns="91425" wrap="square" tIns="91425">
            <a:noAutofit/>
          </a:bodyPr>
          <a:lstStyle>
            <a:lvl1pPr lvl="0" rtl="0">
              <a:spcBef>
                <a:spcPts val="0"/>
              </a:spcBef>
              <a:spcAft>
                <a:spcPts val="0"/>
              </a:spcAft>
              <a:buSzPts val="2400"/>
              <a:buNone/>
              <a:defRPr/>
            </a:lvl1pPr>
            <a:lvl2pPr lvl="1" rtl="0">
              <a:spcBef>
                <a:spcPts val="0"/>
              </a:spcBef>
              <a:spcAft>
                <a:spcPts val="0"/>
              </a:spcAft>
              <a:buSzPts val="2400"/>
              <a:buNone/>
              <a:defRPr/>
            </a:lvl2pPr>
            <a:lvl3pPr lvl="2" rtl="0">
              <a:spcBef>
                <a:spcPts val="0"/>
              </a:spcBef>
              <a:spcAft>
                <a:spcPts val="0"/>
              </a:spcAft>
              <a:buSzPts val="2400"/>
              <a:buNone/>
              <a:defRPr/>
            </a:lvl3pPr>
            <a:lvl4pPr lvl="3" rtl="0">
              <a:spcBef>
                <a:spcPts val="0"/>
              </a:spcBef>
              <a:spcAft>
                <a:spcPts val="0"/>
              </a:spcAft>
              <a:buSzPts val="2400"/>
              <a:buNone/>
              <a:defRPr/>
            </a:lvl4pPr>
            <a:lvl5pPr lvl="4" rtl="0">
              <a:spcBef>
                <a:spcPts val="0"/>
              </a:spcBef>
              <a:spcAft>
                <a:spcPts val="0"/>
              </a:spcAft>
              <a:buSzPts val="2400"/>
              <a:buNone/>
              <a:defRPr/>
            </a:lvl5pPr>
            <a:lvl6pPr lvl="5" rtl="0">
              <a:spcBef>
                <a:spcPts val="0"/>
              </a:spcBef>
              <a:spcAft>
                <a:spcPts val="0"/>
              </a:spcAft>
              <a:buSzPts val="2400"/>
              <a:buNone/>
              <a:defRPr/>
            </a:lvl6pPr>
            <a:lvl7pPr lvl="6" rtl="0">
              <a:spcBef>
                <a:spcPts val="0"/>
              </a:spcBef>
              <a:spcAft>
                <a:spcPts val="0"/>
              </a:spcAft>
              <a:buSzPts val="2400"/>
              <a:buNone/>
              <a:defRPr/>
            </a:lvl7pPr>
            <a:lvl8pPr lvl="7" rtl="0">
              <a:spcBef>
                <a:spcPts val="0"/>
              </a:spcBef>
              <a:spcAft>
                <a:spcPts val="0"/>
              </a:spcAft>
              <a:buSzPts val="2400"/>
              <a:buNone/>
              <a:defRPr/>
            </a:lvl8pPr>
            <a:lvl9pPr lvl="8" rtl="0">
              <a:spcBef>
                <a:spcPts val="0"/>
              </a:spcBef>
              <a:spcAft>
                <a:spcPts val="0"/>
              </a:spcAft>
              <a:buSzPts val="2400"/>
              <a:buNone/>
              <a:defRPr/>
            </a:lvl9pPr>
          </a:lstStyle>
          <a:p/>
        </p:txBody>
      </p:sp>
      <p:sp>
        <p:nvSpPr>
          <p:cNvPr id="179" name="Google Shape;179;p7"/>
          <p:cNvSpPr txBox="1"/>
          <p:nvPr>
            <p:ph idx="1" type="body"/>
          </p:nvPr>
        </p:nvSpPr>
        <p:spPr>
          <a:xfrm>
            <a:off x="735875" y="1478400"/>
            <a:ext cx="1771500" cy="3447300"/>
          </a:xfrm>
          <a:prstGeom prst="rect">
            <a:avLst/>
          </a:prstGeom>
        </p:spPr>
        <p:txBody>
          <a:bodyPr anchorCtr="0" anchor="t" bIns="91425" lIns="91425" spcFirstLastPara="1" rIns="91425" wrap="square" tIns="91425">
            <a:noAutofit/>
          </a:bodyPr>
          <a:lstStyle>
            <a:lvl1pPr indent="-317500" lvl="0" marL="457200" rtl="0">
              <a:spcBef>
                <a:spcPts val="600"/>
              </a:spcBef>
              <a:spcAft>
                <a:spcPts val="0"/>
              </a:spcAft>
              <a:buSzPts val="1400"/>
              <a:buChar char="⊸"/>
              <a:defRPr sz="1400"/>
            </a:lvl1pPr>
            <a:lvl2pPr indent="-317500" lvl="1" marL="914400" rtl="0">
              <a:spcBef>
                <a:spcPts val="0"/>
              </a:spcBef>
              <a:spcAft>
                <a:spcPts val="0"/>
              </a:spcAft>
              <a:buSzPts val="1400"/>
              <a:buChar char="▫"/>
              <a:defRPr sz="1400"/>
            </a:lvl2pPr>
            <a:lvl3pPr indent="-317500" lvl="2" marL="1371600" rtl="0">
              <a:spcBef>
                <a:spcPts val="0"/>
              </a:spcBef>
              <a:spcAft>
                <a:spcPts val="0"/>
              </a:spcAft>
              <a:buSzPts val="1400"/>
              <a:buChar char="⋅"/>
              <a:defRPr sz="1400"/>
            </a:lvl3pPr>
            <a:lvl4pPr indent="-317500" lvl="3" marL="1828800" rtl="0">
              <a:spcBef>
                <a:spcPts val="0"/>
              </a:spcBef>
              <a:spcAft>
                <a:spcPts val="0"/>
              </a:spcAft>
              <a:buSzPts val="1400"/>
              <a:buChar char="●"/>
              <a:defRPr sz="1400"/>
            </a:lvl4pPr>
            <a:lvl5pPr indent="-317500" lvl="4" marL="2286000" rtl="0">
              <a:spcBef>
                <a:spcPts val="0"/>
              </a:spcBef>
              <a:spcAft>
                <a:spcPts val="0"/>
              </a:spcAft>
              <a:buSzPts val="1400"/>
              <a:buChar char="○"/>
              <a:defRPr sz="1400"/>
            </a:lvl5pPr>
            <a:lvl6pPr indent="-317500" lvl="5" marL="2743200" rtl="0">
              <a:spcBef>
                <a:spcPts val="0"/>
              </a:spcBef>
              <a:spcAft>
                <a:spcPts val="0"/>
              </a:spcAft>
              <a:buSzPts val="1400"/>
              <a:buChar char="■"/>
              <a:defRPr sz="1400"/>
            </a:lvl6pPr>
            <a:lvl7pPr indent="-317500" lvl="6" marL="3200400" rtl="0">
              <a:spcBef>
                <a:spcPts val="0"/>
              </a:spcBef>
              <a:spcAft>
                <a:spcPts val="0"/>
              </a:spcAft>
              <a:buSzPts val="1400"/>
              <a:buChar char="●"/>
              <a:defRPr sz="1400"/>
            </a:lvl7pPr>
            <a:lvl8pPr indent="-317500" lvl="7" marL="3657600" rtl="0">
              <a:spcBef>
                <a:spcPts val="0"/>
              </a:spcBef>
              <a:spcAft>
                <a:spcPts val="0"/>
              </a:spcAft>
              <a:buSzPts val="1400"/>
              <a:buChar char="○"/>
              <a:defRPr sz="1400"/>
            </a:lvl8pPr>
            <a:lvl9pPr indent="-317500" lvl="8" marL="4114800" rtl="0">
              <a:spcBef>
                <a:spcPts val="0"/>
              </a:spcBef>
              <a:spcAft>
                <a:spcPts val="0"/>
              </a:spcAft>
              <a:buSzPts val="1400"/>
              <a:buChar char="■"/>
              <a:defRPr sz="1400"/>
            </a:lvl9pPr>
          </a:lstStyle>
          <a:p/>
        </p:txBody>
      </p:sp>
      <p:sp>
        <p:nvSpPr>
          <p:cNvPr id="180" name="Google Shape;180;p7"/>
          <p:cNvSpPr txBox="1"/>
          <p:nvPr>
            <p:ph idx="2" type="body"/>
          </p:nvPr>
        </p:nvSpPr>
        <p:spPr>
          <a:xfrm>
            <a:off x="2597935" y="1478400"/>
            <a:ext cx="1771500" cy="3447300"/>
          </a:xfrm>
          <a:prstGeom prst="rect">
            <a:avLst/>
          </a:prstGeom>
        </p:spPr>
        <p:txBody>
          <a:bodyPr anchorCtr="0" anchor="t" bIns="91425" lIns="91425" spcFirstLastPara="1" rIns="91425" wrap="square" tIns="91425">
            <a:noAutofit/>
          </a:bodyPr>
          <a:lstStyle>
            <a:lvl1pPr indent="-317500" lvl="0" marL="457200" rtl="0">
              <a:spcBef>
                <a:spcPts val="600"/>
              </a:spcBef>
              <a:spcAft>
                <a:spcPts val="0"/>
              </a:spcAft>
              <a:buSzPts val="1400"/>
              <a:buChar char="⊸"/>
              <a:defRPr sz="1400"/>
            </a:lvl1pPr>
            <a:lvl2pPr indent="-317500" lvl="1" marL="914400" rtl="0">
              <a:spcBef>
                <a:spcPts val="0"/>
              </a:spcBef>
              <a:spcAft>
                <a:spcPts val="0"/>
              </a:spcAft>
              <a:buSzPts val="1400"/>
              <a:buChar char="▫"/>
              <a:defRPr sz="1400"/>
            </a:lvl2pPr>
            <a:lvl3pPr indent="-317500" lvl="2" marL="1371600" rtl="0">
              <a:spcBef>
                <a:spcPts val="0"/>
              </a:spcBef>
              <a:spcAft>
                <a:spcPts val="0"/>
              </a:spcAft>
              <a:buSzPts val="1400"/>
              <a:buChar char="⋅"/>
              <a:defRPr sz="1400"/>
            </a:lvl3pPr>
            <a:lvl4pPr indent="-317500" lvl="3" marL="1828800" rtl="0">
              <a:spcBef>
                <a:spcPts val="0"/>
              </a:spcBef>
              <a:spcAft>
                <a:spcPts val="0"/>
              </a:spcAft>
              <a:buSzPts val="1400"/>
              <a:buChar char="●"/>
              <a:defRPr sz="1400"/>
            </a:lvl4pPr>
            <a:lvl5pPr indent="-317500" lvl="4" marL="2286000" rtl="0">
              <a:spcBef>
                <a:spcPts val="0"/>
              </a:spcBef>
              <a:spcAft>
                <a:spcPts val="0"/>
              </a:spcAft>
              <a:buSzPts val="1400"/>
              <a:buChar char="○"/>
              <a:defRPr sz="1400"/>
            </a:lvl5pPr>
            <a:lvl6pPr indent="-317500" lvl="5" marL="2743200" rtl="0">
              <a:spcBef>
                <a:spcPts val="0"/>
              </a:spcBef>
              <a:spcAft>
                <a:spcPts val="0"/>
              </a:spcAft>
              <a:buSzPts val="1400"/>
              <a:buChar char="■"/>
              <a:defRPr sz="1400"/>
            </a:lvl6pPr>
            <a:lvl7pPr indent="-317500" lvl="6" marL="3200400" rtl="0">
              <a:spcBef>
                <a:spcPts val="0"/>
              </a:spcBef>
              <a:spcAft>
                <a:spcPts val="0"/>
              </a:spcAft>
              <a:buSzPts val="1400"/>
              <a:buChar char="●"/>
              <a:defRPr sz="1400"/>
            </a:lvl7pPr>
            <a:lvl8pPr indent="-317500" lvl="7" marL="3657600" rtl="0">
              <a:spcBef>
                <a:spcPts val="0"/>
              </a:spcBef>
              <a:spcAft>
                <a:spcPts val="0"/>
              </a:spcAft>
              <a:buSzPts val="1400"/>
              <a:buChar char="○"/>
              <a:defRPr sz="1400"/>
            </a:lvl8pPr>
            <a:lvl9pPr indent="-317500" lvl="8" marL="4114800" rtl="0">
              <a:spcBef>
                <a:spcPts val="0"/>
              </a:spcBef>
              <a:spcAft>
                <a:spcPts val="0"/>
              </a:spcAft>
              <a:buSzPts val="1400"/>
              <a:buChar char="■"/>
              <a:defRPr sz="1400"/>
            </a:lvl9pPr>
          </a:lstStyle>
          <a:p/>
        </p:txBody>
      </p:sp>
      <p:sp>
        <p:nvSpPr>
          <p:cNvPr id="181" name="Google Shape;181;p7"/>
          <p:cNvSpPr txBox="1"/>
          <p:nvPr>
            <p:ph idx="3" type="body"/>
          </p:nvPr>
        </p:nvSpPr>
        <p:spPr>
          <a:xfrm>
            <a:off x="4459994" y="1478400"/>
            <a:ext cx="1771500" cy="3447300"/>
          </a:xfrm>
          <a:prstGeom prst="rect">
            <a:avLst/>
          </a:prstGeom>
        </p:spPr>
        <p:txBody>
          <a:bodyPr anchorCtr="0" anchor="t" bIns="91425" lIns="91425" spcFirstLastPara="1" rIns="91425" wrap="square" tIns="91425">
            <a:noAutofit/>
          </a:bodyPr>
          <a:lstStyle>
            <a:lvl1pPr indent="-317500" lvl="0" marL="457200" rtl="0">
              <a:spcBef>
                <a:spcPts val="600"/>
              </a:spcBef>
              <a:spcAft>
                <a:spcPts val="0"/>
              </a:spcAft>
              <a:buSzPts val="1400"/>
              <a:buChar char="⊸"/>
              <a:defRPr sz="1400"/>
            </a:lvl1pPr>
            <a:lvl2pPr indent="-317500" lvl="1" marL="914400" rtl="0">
              <a:spcBef>
                <a:spcPts val="0"/>
              </a:spcBef>
              <a:spcAft>
                <a:spcPts val="0"/>
              </a:spcAft>
              <a:buSzPts val="1400"/>
              <a:buChar char="▫"/>
              <a:defRPr sz="1400"/>
            </a:lvl2pPr>
            <a:lvl3pPr indent="-317500" lvl="2" marL="1371600" rtl="0">
              <a:spcBef>
                <a:spcPts val="0"/>
              </a:spcBef>
              <a:spcAft>
                <a:spcPts val="0"/>
              </a:spcAft>
              <a:buSzPts val="1400"/>
              <a:buChar char="⋅"/>
              <a:defRPr sz="1400"/>
            </a:lvl3pPr>
            <a:lvl4pPr indent="-317500" lvl="3" marL="1828800" rtl="0">
              <a:spcBef>
                <a:spcPts val="0"/>
              </a:spcBef>
              <a:spcAft>
                <a:spcPts val="0"/>
              </a:spcAft>
              <a:buSzPts val="1400"/>
              <a:buChar char="●"/>
              <a:defRPr sz="1400"/>
            </a:lvl4pPr>
            <a:lvl5pPr indent="-317500" lvl="4" marL="2286000" rtl="0">
              <a:spcBef>
                <a:spcPts val="0"/>
              </a:spcBef>
              <a:spcAft>
                <a:spcPts val="0"/>
              </a:spcAft>
              <a:buSzPts val="1400"/>
              <a:buChar char="○"/>
              <a:defRPr sz="1400"/>
            </a:lvl5pPr>
            <a:lvl6pPr indent="-317500" lvl="5" marL="2743200" rtl="0">
              <a:spcBef>
                <a:spcPts val="0"/>
              </a:spcBef>
              <a:spcAft>
                <a:spcPts val="0"/>
              </a:spcAft>
              <a:buSzPts val="1400"/>
              <a:buChar char="■"/>
              <a:defRPr sz="1400"/>
            </a:lvl6pPr>
            <a:lvl7pPr indent="-317500" lvl="6" marL="3200400" rtl="0">
              <a:spcBef>
                <a:spcPts val="0"/>
              </a:spcBef>
              <a:spcAft>
                <a:spcPts val="0"/>
              </a:spcAft>
              <a:buSzPts val="1400"/>
              <a:buChar char="●"/>
              <a:defRPr sz="1400"/>
            </a:lvl7pPr>
            <a:lvl8pPr indent="-317500" lvl="7" marL="3657600" rtl="0">
              <a:spcBef>
                <a:spcPts val="0"/>
              </a:spcBef>
              <a:spcAft>
                <a:spcPts val="0"/>
              </a:spcAft>
              <a:buSzPts val="1400"/>
              <a:buChar char="○"/>
              <a:defRPr sz="1400"/>
            </a:lvl8pPr>
            <a:lvl9pPr indent="-317500" lvl="8" marL="4114800" rtl="0">
              <a:spcBef>
                <a:spcPts val="0"/>
              </a:spcBef>
              <a:spcAft>
                <a:spcPts val="0"/>
              </a:spcAft>
              <a:buSzPts val="1400"/>
              <a:buChar char="■"/>
              <a:defRPr sz="1400"/>
            </a:lvl9pPr>
          </a:lstStyle>
          <a:p/>
        </p:txBody>
      </p:sp>
      <p:sp>
        <p:nvSpPr>
          <p:cNvPr id="182" name="Google Shape;182;p7"/>
          <p:cNvSpPr txBox="1"/>
          <p:nvPr>
            <p:ph idx="12" type="sldNum"/>
          </p:nvPr>
        </p:nvSpPr>
        <p:spPr>
          <a:xfrm>
            <a:off x="76200" y="39925"/>
            <a:ext cx="548700" cy="3600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l">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183" name="Shape 183"/>
        <p:cNvGrpSpPr/>
        <p:nvPr/>
      </p:nvGrpSpPr>
      <p:grpSpPr>
        <a:xfrm>
          <a:off x="0" y="0"/>
          <a:ext cx="0" cy="0"/>
          <a:chOff x="0" y="0"/>
          <a:chExt cx="0" cy="0"/>
        </a:xfrm>
      </p:grpSpPr>
      <p:sp>
        <p:nvSpPr>
          <p:cNvPr id="184" name="Google Shape;184;p8"/>
          <p:cNvSpPr/>
          <p:nvPr/>
        </p:nvSpPr>
        <p:spPr>
          <a:xfrm>
            <a:off x="7123399" y="2945300"/>
            <a:ext cx="1604425" cy="2273251"/>
          </a:xfrm>
          <a:prstGeom prst="rect">
            <a:avLst/>
          </a:prstGeom>
        </p:spPr>
        <p:txBody>
          <a:bodyPr>
            <a:prstTxWarp prst="textPlain"/>
          </a:bodyPr>
          <a:lstStyle/>
          <a:p>
            <a:pPr lvl="0" algn="ctr"/>
            <a:r>
              <a:rPr b="1" i="0">
                <a:ln>
                  <a:noFill/>
                </a:ln>
                <a:solidFill>
                  <a:srgbClr val="00BFC9">
                    <a:alpha val="45000"/>
                  </a:srgbClr>
                </a:solidFill>
                <a:latin typeface="Montserrat"/>
              </a:rPr>
              <a:t>5</a:t>
            </a:r>
          </a:p>
        </p:txBody>
      </p:sp>
      <p:sp>
        <p:nvSpPr>
          <p:cNvPr id="185" name="Google Shape;185;p8"/>
          <p:cNvSpPr/>
          <p:nvPr/>
        </p:nvSpPr>
        <p:spPr>
          <a:xfrm>
            <a:off x="8411549" y="1666550"/>
            <a:ext cx="774325" cy="1088276"/>
          </a:xfrm>
          <a:prstGeom prst="rect">
            <a:avLst/>
          </a:prstGeom>
        </p:spPr>
        <p:txBody>
          <a:bodyPr>
            <a:prstTxWarp prst="textPlain"/>
          </a:bodyPr>
          <a:lstStyle/>
          <a:p>
            <a:pPr lvl="0" algn="ctr"/>
            <a:r>
              <a:rPr b="0" i="0">
                <a:ln>
                  <a:noFill/>
                </a:ln>
                <a:solidFill>
                  <a:srgbClr val="00BFC9">
                    <a:alpha val="45000"/>
                  </a:srgbClr>
                </a:solidFill>
                <a:latin typeface="Abril Fatface"/>
              </a:rPr>
              <a:t>3</a:t>
            </a:r>
          </a:p>
        </p:txBody>
      </p:sp>
      <p:sp>
        <p:nvSpPr>
          <p:cNvPr id="186" name="Google Shape;186;p8"/>
          <p:cNvSpPr/>
          <p:nvPr/>
        </p:nvSpPr>
        <p:spPr>
          <a:xfrm>
            <a:off x="6567123" y="2997749"/>
            <a:ext cx="844060" cy="905442"/>
          </a:xfrm>
          <a:prstGeom prst="rect">
            <a:avLst/>
          </a:prstGeom>
        </p:spPr>
        <p:txBody>
          <a:bodyPr>
            <a:prstTxWarp prst="textPlain"/>
          </a:bodyPr>
          <a:lstStyle/>
          <a:p>
            <a:pPr lvl="0" algn="ctr"/>
            <a:r>
              <a:rPr b="1" i="0">
                <a:ln>
                  <a:noFill/>
                </a:ln>
                <a:solidFill>
                  <a:srgbClr val="00FFFF">
                    <a:alpha val="13460"/>
                  </a:srgbClr>
                </a:solidFill>
                <a:latin typeface="Montserrat"/>
              </a:rPr>
              <a:t>€</a:t>
            </a:r>
          </a:p>
        </p:txBody>
      </p:sp>
      <p:sp>
        <p:nvSpPr>
          <p:cNvPr id="187" name="Google Shape;187;p8"/>
          <p:cNvSpPr/>
          <p:nvPr/>
        </p:nvSpPr>
        <p:spPr>
          <a:xfrm>
            <a:off x="7702425" y="944674"/>
            <a:ext cx="692017" cy="889382"/>
          </a:xfrm>
          <a:prstGeom prst="rect">
            <a:avLst/>
          </a:prstGeom>
        </p:spPr>
        <p:txBody>
          <a:bodyPr>
            <a:prstTxWarp prst="textPlain"/>
          </a:bodyPr>
          <a:lstStyle/>
          <a:p>
            <a:pPr lvl="0" algn="ctr"/>
            <a:r>
              <a:rPr b="0" i="0">
                <a:ln>
                  <a:noFill/>
                </a:ln>
                <a:solidFill>
                  <a:srgbClr val="00FFFF">
                    <a:alpha val="13460"/>
                  </a:srgbClr>
                </a:solidFill>
                <a:latin typeface="Abril Fatface"/>
              </a:rPr>
              <a:t>9</a:t>
            </a:r>
          </a:p>
        </p:txBody>
      </p:sp>
      <p:sp>
        <p:nvSpPr>
          <p:cNvPr id="188" name="Google Shape;188;p8"/>
          <p:cNvSpPr/>
          <p:nvPr/>
        </p:nvSpPr>
        <p:spPr>
          <a:xfrm>
            <a:off x="8482541" y="3571675"/>
            <a:ext cx="432249" cy="668625"/>
          </a:xfrm>
          <a:prstGeom prst="rect">
            <a:avLst/>
          </a:prstGeom>
        </p:spPr>
        <p:txBody>
          <a:bodyPr>
            <a:prstTxWarp prst="textPlain"/>
          </a:bodyPr>
          <a:lstStyle/>
          <a:p>
            <a:pPr lvl="0" algn="ctr"/>
            <a:r>
              <a:rPr b="0" i="0">
                <a:ln>
                  <a:noFill/>
                </a:ln>
                <a:solidFill>
                  <a:srgbClr val="00BFC9">
                    <a:alpha val="45000"/>
                  </a:srgbClr>
                </a:solidFill>
                <a:latin typeface="Abril Fatface"/>
              </a:rPr>
              <a:t>7</a:t>
            </a:r>
          </a:p>
        </p:txBody>
      </p:sp>
      <p:sp>
        <p:nvSpPr>
          <p:cNvPr id="189" name="Google Shape;189;p8"/>
          <p:cNvSpPr/>
          <p:nvPr/>
        </p:nvSpPr>
        <p:spPr>
          <a:xfrm>
            <a:off x="7956575" y="-147125"/>
            <a:ext cx="968665" cy="1446867"/>
          </a:xfrm>
          <a:prstGeom prst="rect">
            <a:avLst/>
          </a:prstGeom>
        </p:spPr>
        <p:txBody>
          <a:bodyPr>
            <a:prstTxWarp prst="textPlain"/>
          </a:bodyPr>
          <a:lstStyle/>
          <a:p>
            <a:pPr lvl="0" algn="ctr"/>
            <a:r>
              <a:rPr b="1" i="0">
                <a:ln>
                  <a:noFill/>
                </a:ln>
                <a:solidFill>
                  <a:srgbClr val="00BFC9">
                    <a:alpha val="45000"/>
                  </a:srgbClr>
                </a:solidFill>
                <a:latin typeface="Montserrat"/>
              </a:rPr>
              <a:t>$</a:t>
            </a:r>
          </a:p>
        </p:txBody>
      </p:sp>
      <p:sp>
        <p:nvSpPr>
          <p:cNvPr id="190" name="Google Shape;190;p8"/>
          <p:cNvSpPr/>
          <p:nvPr/>
        </p:nvSpPr>
        <p:spPr>
          <a:xfrm>
            <a:off x="7524777" y="-48672"/>
            <a:ext cx="432250" cy="597585"/>
          </a:xfrm>
          <a:prstGeom prst="rect">
            <a:avLst/>
          </a:prstGeom>
        </p:spPr>
        <p:txBody>
          <a:bodyPr>
            <a:prstTxWarp prst="textPlain"/>
          </a:bodyPr>
          <a:lstStyle/>
          <a:p>
            <a:pPr lvl="0" algn="ctr"/>
            <a:r>
              <a:rPr b="0" i="0">
                <a:ln>
                  <a:noFill/>
                </a:ln>
                <a:solidFill>
                  <a:srgbClr val="00FFFF">
                    <a:alpha val="13460"/>
                  </a:srgbClr>
                </a:solidFill>
                <a:latin typeface="Abril Fatface"/>
              </a:rPr>
              <a:t>£</a:t>
            </a:r>
          </a:p>
        </p:txBody>
      </p:sp>
      <p:sp>
        <p:nvSpPr>
          <p:cNvPr id="191" name="Google Shape;191;p8"/>
          <p:cNvSpPr/>
          <p:nvPr/>
        </p:nvSpPr>
        <p:spPr>
          <a:xfrm>
            <a:off x="7153450" y="1200149"/>
            <a:ext cx="336025" cy="620550"/>
          </a:xfrm>
          <a:prstGeom prst="rect">
            <a:avLst/>
          </a:prstGeom>
        </p:spPr>
        <p:txBody>
          <a:bodyPr>
            <a:prstTxWarp prst="textPlain"/>
          </a:bodyPr>
          <a:lstStyle/>
          <a:p>
            <a:pPr lvl="0" algn="ctr"/>
            <a:r>
              <a:rPr b="0" i="0">
                <a:ln>
                  <a:noFill/>
                </a:ln>
                <a:solidFill>
                  <a:srgbClr val="00BFC9">
                    <a:alpha val="45000"/>
                  </a:srgbClr>
                </a:solidFill>
                <a:latin typeface="Abril Fatface"/>
              </a:rPr>
              <a:t>1</a:t>
            </a:r>
          </a:p>
        </p:txBody>
      </p:sp>
      <p:sp>
        <p:nvSpPr>
          <p:cNvPr id="192" name="Google Shape;192;p8"/>
          <p:cNvSpPr/>
          <p:nvPr/>
        </p:nvSpPr>
        <p:spPr>
          <a:xfrm>
            <a:off x="7524775" y="1713000"/>
            <a:ext cx="1106400" cy="1498051"/>
          </a:xfrm>
          <a:prstGeom prst="rect">
            <a:avLst/>
          </a:prstGeom>
        </p:spPr>
        <p:txBody>
          <a:bodyPr>
            <a:prstTxWarp prst="textPlain"/>
          </a:bodyPr>
          <a:lstStyle/>
          <a:p>
            <a:pPr lvl="0" algn="ctr"/>
            <a:r>
              <a:rPr b="1" i="0">
                <a:ln>
                  <a:noFill/>
                </a:ln>
                <a:solidFill>
                  <a:srgbClr val="00FFFF">
                    <a:alpha val="13460"/>
                  </a:srgbClr>
                </a:solidFill>
                <a:latin typeface="Montserrat"/>
              </a:rPr>
              <a:t>8</a:t>
            </a:r>
          </a:p>
        </p:txBody>
      </p:sp>
      <p:sp>
        <p:nvSpPr>
          <p:cNvPr id="193" name="Google Shape;193;p8"/>
          <p:cNvSpPr/>
          <p:nvPr/>
        </p:nvSpPr>
        <p:spPr>
          <a:xfrm rot="-5400000">
            <a:off x="7167502" y="893428"/>
            <a:ext cx="564600" cy="444900"/>
          </a:xfrm>
          <a:prstGeom prst="rightArrow">
            <a:avLst>
              <a:gd fmla="val 50000" name="adj1"/>
              <a:gd fmla="val 50000" name="adj2"/>
            </a:avLst>
          </a:prstGeom>
          <a:noFill/>
          <a:ln cap="flat" cmpd="sng" w="9525">
            <a:solidFill>
              <a:srgbClr val="00707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4" name="Google Shape;194;p8"/>
          <p:cNvSpPr/>
          <p:nvPr/>
        </p:nvSpPr>
        <p:spPr>
          <a:xfrm rot="5400000">
            <a:off x="8455975" y="4580950"/>
            <a:ext cx="485400" cy="334800"/>
          </a:xfrm>
          <a:prstGeom prst="rightArrow">
            <a:avLst>
              <a:gd fmla="val 50000" name="adj1"/>
              <a:gd fmla="val 50000" name="adj2"/>
            </a:avLst>
          </a:prstGeom>
          <a:noFill/>
          <a:ln cap="flat" cmpd="sng" w="9525">
            <a:solidFill>
              <a:srgbClr val="00707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5" name="Google Shape;195;p8"/>
          <p:cNvSpPr/>
          <p:nvPr/>
        </p:nvSpPr>
        <p:spPr>
          <a:xfrm>
            <a:off x="7301600" y="2427892"/>
            <a:ext cx="296397" cy="419653"/>
          </a:xfrm>
          <a:prstGeom prst="rect">
            <a:avLst/>
          </a:prstGeom>
        </p:spPr>
        <p:txBody>
          <a:bodyPr>
            <a:prstTxWarp prst="textPlain"/>
          </a:bodyPr>
          <a:lstStyle/>
          <a:p>
            <a:pPr lvl="0" algn="ctr"/>
            <a:r>
              <a:rPr b="1" i="0">
                <a:ln>
                  <a:noFill/>
                </a:ln>
                <a:solidFill>
                  <a:srgbClr val="6AA84F"/>
                </a:solidFill>
                <a:latin typeface="Montserrat"/>
              </a:rPr>
              <a:t>2</a:t>
            </a:r>
          </a:p>
        </p:txBody>
      </p:sp>
      <p:sp>
        <p:nvSpPr>
          <p:cNvPr id="196" name="Google Shape;196;p8"/>
          <p:cNvSpPr/>
          <p:nvPr/>
        </p:nvSpPr>
        <p:spPr>
          <a:xfrm>
            <a:off x="8668228" y="988756"/>
            <a:ext cx="354503" cy="423175"/>
          </a:xfrm>
          <a:prstGeom prst="rect">
            <a:avLst/>
          </a:prstGeom>
        </p:spPr>
        <p:txBody>
          <a:bodyPr>
            <a:prstTxWarp prst="textPlain"/>
          </a:bodyPr>
          <a:lstStyle/>
          <a:p>
            <a:pPr lvl="0" algn="ctr"/>
            <a:r>
              <a:rPr b="0" i="0">
                <a:ln>
                  <a:noFill/>
                </a:ln>
                <a:solidFill>
                  <a:srgbClr val="6AA84F"/>
                </a:solidFill>
                <a:latin typeface="Abril Fatface"/>
              </a:rPr>
              <a:t>0</a:t>
            </a:r>
          </a:p>
        </p:txBody>
      </p:sp>
      <p:sp>
        <p:nvSpPr>
          <p:cNvPr id="197" name="Google Shape;197;p8"/>
          <p:cNvSpPr/>
          <p:nvPr/>
        </p:nvSpPr>
        <p:spPr>
          <a:xfrm>
            <a:off x="8763900" y="3127993"/>
            <a:ext cx="279674" cy="289206"/>
          </a:xfrm>
          <a:prstGeom prst="rect">
            <a:avLst/>
          </a:prstGeom>
        </p:spPr>
        <p:txBody>
          <a:bodyPr>
            <a:prstTxWarp prst="textPlain"/>
          </a:bodyPr>
          <a:lstStyle/>
          <a:p>
            <a:pPr lvl="0" algn="ctr"/>
            <a:r>
              <a:rPr b="1" i="0">
                <a:ln>
                  <a:noFill/>
                </a:ln>
                <a:solidFill>
                  <a:srgbClr val="6AA84F"/>
                </a:solidFill>
                <a:latin typeface="Montserrat"/>
              </a:rPr>
              <a:t>¥</a:t>
            </a:r>
          </a:p>
        </p:txBody>
      </p:sp>
      <p:sp>
        <p:nvSpPr>
          <p:cNvPr id="198" name="Google Shape;198;p8"/>
          <p:cNvSpPr/>
          <p:nvPr/>
        </p:nvSpPr>
        <p:spPr>
          <a:xfrm>
            <a:off x="7233391" y="1950962"/>
            <a:ext cx="236741" cy="289200"/>
          </a:xfrm>
          <a:prstGeom prst="rect">
            <a:avLst/>
          </a:prstGeom>
        </p:spPr>
        <p:txBody>
          <a:bodyPr>
            <a:prstTxWarp prst="textPlain"/>
          </a:bodyPr>
          <a:lstStyle/>
          <a:p>
            <a:pPr lvl="0" algn="ctr"/>
            <a:r>
              <a:rPr b="0" i="0">
                <a:ln>
                  <a:noFill/>
                </a:ln>
                <a:solidFill>
                  <a:srgbClr val="00FFFF">
                    <a:alpha val="13460"/>
                  </a:srgbClr>
                </a:solidFill>
                <a:latin typeface="Abril Fatface"/>
              </a:rPr>
              <a:t>4</a:t>
            </a:r>
          </a:p>
        </p:txBody>
      </p:sp>
      <p:sp>
        <p:nvSpPr>
          <p:cNvPr id="199" name="Google Shape;199;p8"/>
          <p:cNvSpPr/>
          <p:nvPr/>
        </p:nvSpPr>
        <p:spPr>
          <a:xfrm>
            <a:off x="6811905" y="-87455"/>
            <a:ext cx="652469" cy="905451"/>
          </a:xfrm>
          <a:prstGeom prst="rect">
            <a:avLst/>
          </a:prstGeom>
        </p:spPr>
        <p:txBody>
          <a:bodyPr>
            <a:prstTxWarp prst="textPlain"/>
          </a:bodyPr>
          <a:lstStyle/>
          <a:p>
            <a:pPr lvl="0" algn="ctr"/>
            <a:r>
              <a:rPr b="1" i="0">
                <a:ln>
                  <a:noFill/>
                </a:ln>
                <a:solidFill>
                  <a:srgbClr val="00FFFF">
                    <a:alpha val="13460"/>
                  </a:srgbClr>
                </a:solidFill>
                <a:latin typeface="Montserrat"/>
              </a:rPr>
              <a:t>6</a:t>
            </a:r>
          </a:p>
        </p:txBody>
      </p:sp>
      <p:sp>
        <p:nvSpPr>
          <p:cNvPr id="200" name="Google Shape;200;p8"/>
          <p:cNvSpPr/>
          <p:nvPr/>
        </p:nvSpPr>
        <p:spPr>
          <a:xfrm>
            <a:off x="7662627" y="662323"/>
            <a:ext cx="87722" cy="216666"/>
          </a:xfrm>
          <a:prstGeom prst="rect">
            <a:avLst/>
          </a:prstGeom>
        </p:spPr>
        <p:txBody>
          <a:bodyPr>
            <a:prstTxWarp prst="textPlain"/>
          </a:bodyPr>
          <a:lstStyle/>
          <a:p>
            <a:pPr lvl="0" algn="ctr"/>
            <a:r>
              <a:rPr b="1" i="0">
                <a:ln>
                  <a:noFill/>
                </a:ln>
                <a:solidFill>
                  <a:srgbClr val="6AA84F"/>
                </a:solidFill>
                <a:latin typeface="Montserrat"/>
              </a:rPr>
              <a:t>1</a:t>
            </a:r>
          </a:p>
        </p:txBody>
      </p:sp>
      <p:sp>
        <p:nvSpPr>
          <p:cNvPr id="201" name="Google Shape;201;p8"/>
          <p:cNvSpPr/>
          <p:nvPr/>
        </p:nvSpPr>
        <p:spPr>
          <a:xfrm>
            <a:off x="6992802" y="3859303"/>
            <a:ext cx="164400" cy="225324"/>
          </a:xfrm>
          <a:prstGeom prst="rect">
            <a:avLst/>
          </a:prstGeom>
        </p:spPr>
        <p:txBody>
          <a:bodyPr>
            <a:prstTxWarp prst="textPlain"/>
          </a:bodyPr>
          <a:lstStyle/>
          <a:p>
            <a:pPr lvl="0" algn="ctr"/>
            <a:r>
              <a:rPr b="1" i="0">
                <a:ln>
                  <a:noFill/>
                </a:ln>
                <a:solidFill>
                  <a:srgbClr val="6AA84F"/>
                </a:solidFill>
                <a:latin typeface="Montserrat"/>
              </a:rPr>
              <a:t>4</a:t>
            </a:r>
          </a:p>
        </p:txBody>
      </p:sp>
      <p:sp>
        <p:nvSpPr>
          <p:cNvPr id="202" name="Google Shape;202;p8"/>
          <p:cNvSpPr/>
          <p:nvPr/>
        </p:nvSpPr>
        <p:spPr>
          <a:xfrm>
            <a:off x="6897399" y="729426"/>
            <a:ext cx="236725" cy="344536"/>
          </a:xfrm>
          <a:prstGeom prst="rect">
            <a:avLst/>
          </a:prstGeom>
        </p:spPr>
        <p:txBody>
          <a:bodyPr>
            <a:prstTxWarp prst="textPlain"/>
          </a:bodyPr>
          <a:lstStyle/>
          <a:p>
            <a:pPr lvl="0" algn="ctr"/>
            <a:r>
              <a:rPr b="0" i="0">
                <a:ln>
                  <a:noFill/>
                </a:ln>
                <a:solidFill>
                  <a:srgbClr val="6AA84F"/>
                </a:solidFill>
                <a:latin typeface="Abril Fatface"/>
              </a:rPr>
              <a:t>5</a:t>
            </a:r>
          </a:p>
        </p:txBody>
      </p:sp>
      <p:sp>
        <p:nvSpPr>
          <p:cNvPr id="203" name="Google Shape;203;p8"/>
          <p:cNvSpPr/>
          <p:nvPr/>
        </p:nvSpPr>
        <p:spPr>
          <a:xfrm>
            <a:off x="8925943" y="4066263"/>
            <a:ext cx="236725" cy="304233"/>
          </a:xfrm>
          <a:prstGeom prst="rect">
            <a:avLst/>
          </a:prstGeom>
        </p:spPr>
        <p:txBody>
          <a:bodyPr>
            <a:prstTxWarp prst="textPlain"/>
          </a:bodyPr>
          <a:lstStyle/>
          <a:p>
            <a:pPr lvl="0" algn="ctr"/>
            <a:r>
              <a:rPr b="0" i="0">
                <a:ln>
                  <a:noFill/>
                </a:ln>
                <a:solidFill>
                  <a:srgbClr val="6AA84F"/>
                </a:solidFill>
                <a:latin typeface="Abril Fatface"/>
              </a:rPr>
              <a:t>8</a:t>
            </a:r>
          </a:p>
        </p:txBody>
      </p:sp>
      <p:sp>
        <p:nvSpPr>
          <p:cNvPr id="204" name="Google Shape;204;p8"/>
          <p:cNvSpPr txBox="1"/>
          <p:nvPr>
            <p:ph type="title"/>
          </p:nvPr>
        </p:nvSpPr>
        <p:spPr>
          <a:xfrm>
            <a:off x="735875" y="780900"/>
            <a:ext cx="5917200" cy="6975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a:lvl1pPr>
            <a:lvl2pPr lvl="1">
              <a:spcBef>
                <a:spcPts val="0"/>
              </a:spcBef>
              <a:spcAft>
                <a:spcPts val="0"/>
              </a:spcAft>
              <a:buSzPts val="2400"/>
              <a:buNone/>
              <a:defRPr/>
            </a:lvl2pPr>
            <a:lvl3pPr lvl="2">
              <a:spcBef>
                <a:spcPts val="0"/>
              </a:spcBef>
              <a:spcAft>
                <a:spcPts val="0"/>
              </a:spcAft>
              <a:buSzPts val="2400"/>
              <a:buNone/>
              <a:defRPr/>
            </a:lvl3pPr>
            <a:lvl4pPr lvl="3">
              <a:spcBef>
                <a:spcPts val="0"/>
              </a:spcBef>
              <a:spcAft>
                <a:spcPts val="0"/>
              </a:spcAft>
              <a:buSzPts val="2400"/>
              <a:buNone/>
              <a:defRPr/>
            </a:lvl4pPr>
            <a:lvl5pPr lvl="4">
              <a:spcBef>
                <a:spcPts val="0"/>
              </a:spcBef>
              <a:spcAft>
                <a:spcPts val="0"/>
              </a:spcAft>
              <a:buSzPts val="2400"/>
              <a:buNone/>
              <a:defRPr/>
            </a:lvl5pPr>
            <a:lvl6pPr lvl="5">
              <a:spcBef>
                <a:spcPts val="0"/>
              </a:spcBef>
              <a:spcAft>
                <a:spcPts val="0"/>
              </a:spcAft>
              <a:buSzPts val="2400"/>
              <a:buNone/>
              <a:defRPr/>
            </a:lvl6pPr>
            <a:lvl7pPr lvl="6">
              <a:spcBef>
                <a:spcPts val="0"/>
              </a:spcBef>
              <a:spcAft>
                <a:spcPts val="0"/>
              </a:spcAft>
              <a:buSzPts val="2400"/>
              <a:buNone/>
              <a:defRPr/>
            </a:lvl7pPr>
            <a:lvl8pPr lvl="7">
              <a:spcBef>
                <a:spcPts val="0"/>
              </a:spcBef>
              <a:spcAft>
                <a:spcPts val="0"/>
              </a:spcAft>
              <a:buSzPts val="2400"/>
              <a:buNone/>
              <a:defRPr/>
            </a:lvl8pPr>
            <a:lvl9pPr lvl="8">
              <a:spcBef>
                <a:spcPts val="0"/>
              </a:spcBef>
              <a:spcAft>
                <a:spcPts val="0"/>
              </a:spcAft>
              <a:buSzPts val="2400"/>
              <a:buNone/>
              <a:defRPr/>
            </a:lvl9pPr>
          </a:lstStyle>
          <a:p/>
        </p:txBody>
      </p:sp>
      <p:sp>
        <p:nvSpPr>
          <p:cNvPr id="205" name="Google Shape;205;p8"/>
          <p:cNvSpPr txBox="1"/>
          <p:nvPr>
            <p:ph idx="12" type="sldNum"/>
          </p:nvPr>
        </p:nvSpPr>
        <p:spPr>
          <a:xfrm>
            <a:off x="76200" y="39925"/>
            <a:ext cx="548700" cy="3600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l">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206" name="Shape 206"/>
        <p:cNvGrpSpPr/>
        <p:nvPr/>
      </p:nvGrpSpPr>
      <p:grpSpPr>
        <a:xfrm>
          <a:off x="0" y="0"/>
          <a:ext cx="0" cy="0"/>
          <a:chOff x="0" y="0"/>
          <a:chExt cx="0" cy="0"/>
        </a:xfrm>
      </p:grpSpPr>
      <p:sp>
        <p:nvSpPr>
          <p:cNvPr id="207" name="Google Shape;207;p9"/>
          <p:cNvSpPr/>
          <p:nvPr/>
        </p:nvSpPr>
        <p:spPr>
          <a:xfrm>
            <a:off x="7123399" y="2945300"/>
            <a:ext cx="1604425" cy="2273251"/>
          </a:xfrm>
          <a:prstGeom prst="rect">
            <a:avLst/>
          </a:prstGeom>
        </p:spPr>
        <p:txBody>
          <a:bodyPr>
            <a:prstTxWarp prst="textPlain"/>
          </a:bodyPr>
          <a:lstStyle/>
          <a:p>
            <a:pPr lvl="0" algn="ctr"/>
            <a:r>
              <a:rPr b="1" i="0">
                <a:ln>
                  <a:noFill/>
                </a:ln>
                <a:solidFill>
                  <a:srgbClr val="00BFC9">
                    <a:alpha val="45000"/>
                  </a:srgbClr>
                </a:solidFill>
                <a:latin typeface="Montserrat"/>
              </a:rPr>
              <a:t>5</a:t>
            </a:r>
          </a:p>
        </p:txBody>
      </p:sp>
      <p:sp>
        <p:nvSpPr>
          <p:cNvPr id="208" name="Google Shape;208;p9"/>
          <p:cNvSpPr/>
          <p:nvPr/>
        </p:nvSpPr>
        <p:spPr>
          <a:xfrm>
            <a:off x="8411549" y="1666550"/>
            <a:ext cx="774325" cy="1088276"/>
          </a:xfrm>
          <a:prstGeom prst="rect">
            <a:avLst/>
          </a:prstGeom>
        </p:spPr>
        <p:txBody>
          <a:bodyPr>
            <a:prstTxWarp prst="textPlain"/>
          </a:bodyPr>
          <a:lstStyle/>
          <a:p>
            <a:pPr lvl="0" algn="ctr"/>
            <a:r>
              <a:rPr b="0" i="0">
                <a:ln>
                  <a:noFill/>
                </a:ln>
                <a:solidFill>
                  <a:srgbClr val="00BFC9">
                    <a:alpha val="45000"/>
                  </a:srgbClr>
                </a:solidFill>
                <a:latin typeface="Abril Fatface"/>
              </a:rPr>
              <a:t>3</a:t>
            </a:r>
          </a:p>
        </p:txBody>
      </p:sp>
      <p:sp>
        <p:nvSpPr>
          <p:cNvPr id="209" name="Google Shape;209;p9"/>
          <p:cNvSpPr/>
          <p:nvPr/>
        </p:nvSpPr>
        <p:spPr>
          <a:xfrm>
            <a:off x="6567123" y="2997749"/>
            <a:ext cx="844060" cy="905442"/>
          </a:xfrm>
          <a:prstGeom prst="rect">
            <a:avLst/>
          </a:prstGeom>
        </p:spPr>
        <p:txBody>
          <a:bodyPr>
            <a:prstTxWarp prst="textPlain"/>
          </a:bodyPr>
          <a:lstStyle/>
          <a:p>
            <a:pPr lvl="0" algn="ctr"/>
            <a:r>
              <a:rPr b="1" i="0">
                <a:ln>
                  <a:noFill/>
                </a:ln>
                <a:solidFill>
                  <a:srgbClr val="00FFFF">
                    <a:alpha val="13460"/>
                  </a:srgbClr>
                </a:solidFill>
                <a:latin typeface="Montserrat"/>
              </a:rPr>
              <a:t>€</a:t>
            </a:r>
          </a:p>
        </p:txBody>
      </p:sp>
      <p:sp>
        <p:nvSpPr>
          <p:cNvPr id="210" name="Google Shape;210;p9"/>
          <p:cNvSpPr/>
          <p:nvPr/>
        </p:nvSpPr>
        <p:spPr>
          <a:xfrm>
            <a:off x="7702425" y="944674"/>
            <a:ext cx="692017" cy="889382"/>
          </a:xfrm>
          <a:prstGeom prst="rect">
            <a:avLst/>
          </a:prstGeom>
        </p:spPr>
        <p:txBody>
          <a:bodyPr>
            <a:prstTxWarp prst="textPlain"/>
          </a:bodyPr>
          <a:lstStyle/>
          <a:p>
            <a:pPr lvl="0" algn="ctr"/>
            <a:r>
              <a:rPr b="0" i="0">
                <a:ln>
                  <a:noFill/>
                </a:ln>
                <a:solidFill>
                  <a:srgbClr val="00FFFF">
                    <a:alpha val="13460"/>
                  </a:srgbClr>
                </a:solidFill>
                <a:latin typeface="Abril Fatface"/>
              </a:rPr>
              <a:t>9</a:t>
            </a:r>
          </a:p>
        </p:txBody>
      </p:sp>
      <p:sp>
        <p:nvSpPr>
          <p:cNvPr id="211" name="Google Shape;211;p9"/>
          <p:cNvSpPr/>
          <p:nvPr/>
        </p:nvSpPr>
        <p:spPr>
          <a:xfrm>
            <a:off x="8482541" y="3571675"/>
            <a:ext cx="432249" cy="668625"/>
          </a:xfrm>
          <a:prstGeom prst="rect">
            <a:avLst/>
          </a:prstGeom>
        </p:spPr>
        <p:txBody>
          <a:bodyPr>
            <a:prstTxWarp prst="textPlain"/>
          </a:bodyPr>
          <a:lstStyle/>
          <a:p>
            <a:pPr lvl="0" algn="ctr"/>
            <a:r>
              <a:rPr b="0" i="0">
                <a:ln>
                  <a:noFill/>
                </a:ln>
                <a:solidFill>
                  <a:srgbClr val="00BFC9">
                    <a:alpha val="45000"/>
                  </a:srgbClr>
                </a:solidFill>
                <a:latin typeface="Abril Fatface"/>
              </a:rPr>
              <a:t>7</a:t>
            </a:r>
          </a:p>
        </p:txBody>
      </p:sp>
      <p:sp>
        <p:nvSpPr>
          <p:cNvPr id="212" name="Google Shape;212;p9"/>
          <p:cNvSpPr/>
          <p:nvPr/>
        </p:nvSpPr>
        <p:spPr>
          <a:xfrm>
            <a:off x="7956575" y="-147125"/>
            <a:ext cx="968665" cy="1446867"/>
          </a:xfrm>
          <a:prstGeom prst="rect">
            <a:avLst/>
          </a:prstGeom>
        </p:spPr>
        <p:txBody>
          <a:bodyPr>
            <a:prstTxWarp prst="textPlain"/>
          </a:bodyPr>
          <a:lstStyle/>
          <a:p>
            <a:pPr lvl="0" algn="ctr"/>
            <a:r>
              <a:rPr b="1" i="0">
                <a:ln>
                  <a:noFill/>
                </a:ln>
                <a:solidFill>
                  <a:srgbClr val="00BFC9">
                    <a:alpha val="45000"/>
                  </a:srgbClr>
                </a:solidFill>
                <a:latin typeface="Montserrat"/>
              </a:rPr>
              <a:t>$</a:t>
            </a:r>
          </a:p>
        </p:txBody>
      </p:sp>
      <p:sp>
        <p:nvSpPr>
          <p:cNvPr id="213" name="Google Shape;213;p9"/>
          <p:cNvSpPr/>
          <p:nvPr/>
        </p:nvSpPr>
        <p:spPr>
          <a:xfrm>
            <a:off x="7524777" y="-48672"/>
            <a:ext cx="432250" cy="597585"/>
          </a:xfrm>
          <a:prstGeom prst="rect">
            <a:avLst/>
          </a:prstGeom>
        </p:spPr>
        <p:txBody>
          <a:bodyPr>
            <a:prstTxWarp prst="textPlain"/>
          </a:bodyPr>
          <a:lstStyle/>
          <a:p>
            <a:pPr lvl="0" algn="ctr"/>
            <a:r>
              <a:rPr b="0" i="0">
                <a:ln>
                  <a:noFill/>
                </a:ln>
                <a:solidFill>
                  <a:srgbClr val="00FFFF">
                    <a:alpha val="13460"/>
                  </a:srgbClr>
                </a:solidFill>
                <a:latin typeface="Abril Fatface"/>
              </a:rPr>
              <a:t>£</a:t>
            </a:r>
          </a:p>
        </p:txBody>
      </p:sp>
      <p:sp>
        <p:nvSpPr>
          <p:cNvPr id="214" name="Google Shape;214;p9"/>
          <p:cNvSpPr/>
          <p:nvPr/>
        </p:nvSpPr>
        <p:spPr>
          <a:xfrm>
            <a:off x="7153450" y="1200149"/>
            <a:ext cx="336025" cy="620550"/>
          </a:xfrm>
          <a:prstGeom prst="rect">
            <a:avLst/>
          </a:prstGeom>
        </p:spPr>
        <p:txBody>
          <a:bodyPr>
            <a:prstTxWarp prst="textPlain"/>
          </a:bodyPr>
          <a:lstStyle/>
          <a:p>
            <a:pPr lvl="0" algn="ctr"/>
            <a:r>
              <a:rPr b="0" i="0">
                <a:ln>
                  <a:noFill/>
                </a:ln>
                <a:solidFill>
                  <a:srgbClr val="00BFC9">
                    <a:alpha val="45000"/>
                  </a:srgbClr>
                </a:solidFill>
                <a:latin typeface="Abril Fatface"/>
              </a:rPr>
              <a:t>1</a:t>
            </a:r>
          </a:p>
        </p:txBody>
      </p:sp>
      <p:sp>
        <p:nvSpPr>
          <p:cNvPr id="215" name="Google Shape;215;p9"/>
          <p:cNvSpPr/>
          <p:nvPr/>
        </p:nvSpPr>
        <p:spPr>
          <a:xfrm>
            <a:off x="7524775" y="1713000"/>
            <a:ext cx="1106400" cy="1498051"/>
          </a:xfrm>
          <a:prstGeom prst="rect">
            <a:avLst/>
          </a:prstGeom>
        </p:spPr>
        <p:txBody>
          <a:bodyPr>
            <a:prstTxWarp prst="textPlain"/>
          </a:bodyPr>
          <a:lstStyle/>
          <a:p>
            <a:pPr lvl="0" algn="ctr"/>
            <a:r>
              <a:rPr b="1" i="0">
                <a:ln>
                  <a:noFill/>
                </a:ln>
                <a:solidFill>
                  <a:srgbClr val="00FFFF">
                    <a:alpha val="13460"/>
                  </a:srgbClr>
                </a:solidFill>
                <a:latin typeface="Montserrat"/>
              </a:rPr>
              <a:t>8</a:t>
            </a:r>
          </a:p>
        </p:txBody>
      </p:sp>
      <p:sp>
        <p:nvSpPr>
          <p:cNvPr id="216" name="Google Shape;216;p9"/>
          <p:cNvSpPr/>
          <p:nvPr/>
        </p:nvSpPr>
        <p:spPr>
          <a:xfrm rot="-5400000">
            <a:off x="7167502" y="893428"/>
            <a:ext cx="564600" cy="444900"/>
          </a:xfrm>
          <a:prstGeom prst="rightArrow">
            <a:avLst>
              <a:gd fmla="val 50000" name="adj1"/>
              <a:gd fmla="val 50000" name="adj2"/>
            </a:avLst>
          </a:prstGeom>
          <a:noFill/>
          <a:ln cap="flat" cmpd="sng" w="9525">
            <a:solidFill>
              <a:srgbClr val="00707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7" name="Google Shape;217;p9"/>
          <p:cNvSpPr/>
          <p:nvPr/>
        </p:nvSpPr>
        <p:spPr>
          <a:xfrm rot="5400000">
            <a:off x="8455975" y="4580950"/>
            <a:ext cx="485400" cy="334800"/>
          </a:xfrm>
          <a:prstGeom prst="rightArrow">
            <a:avLst>
              <a:gd fmla="val 50000" name="adj1"/>
              <a:gd fmla="val 50000" name="adj2"/>
            </a:avLst>
          </a:prstGeom>
          <a:noFill/>
          <a:ln cap="flat" cmpd="sng" w="9525">
            <a:solidFill>
              <a:srgbClr val="00707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8" name="Google Shape;218;p9"/>
          <p:cNvSpPr/>
          <p:nvPr/>
        </p:nvSpPr>
        <p:spPr>
          <a:xfrm>
            <a:off x="7301600" y="2427892"/>
            <a:ext cx="296397" cy="419653"/>
          </a:xfrm>
          <a:prstGeom prst="rect">
            <a:avLst/>
          </a:prstGeom>
        </p:spPr>
        <p:txBody>
          <a:bodyPr>
            <a:prstTxWarp prst="textPlain"/>
          </a:bodyPr>
          <a:lstStyle/>
          <a:p>
            <a:pPr lvl="0" algn="ctr"/>
            <a:r>
              <a:rPr b="1" i="0">
                <a:ln>
                  <a:noFill/>
                </a:ln>
                <a:solidFill>
                  <a:srgbClr val="6AA84F"/>
                </a:solidFill>
                <a:latin typeface="Montserrat"/>
              </a:rPr>
              <a:t>2</a:t>
            </a:r>
          </a:p>
        </p:txBody>
      </p:sp>
      <p:sp>
        <p:nvSpPr>
          <p:cNvPr id="219" name="Google Shape;219;p9"/>
          <p:cNvSpPr/>
          <p:nvPr/>
        </p:nvSpPr>
        <p:spPr>
          <a:xfrm>
            <a:off x="8668228" y="988756"/>
            <a:ext cx="354503" cy="423175"/>
          </a:xfrm>
          <a:prstGeom prst="rect">
            <a:avLst/>
          </a:prstGeom>
        </p:spPr>
        <p:txBody>
          <a:bodyPr>
            <a:prstTxWarp prst="textPlain"/>
          </a:bodyPr>
          <a:lstStyle/>
          <a:p>
            <a:pPr lvl="0" algn="ctr"/>
            <a:r>
              <a:rPr b="0" i="0">
                <a:ln>
                  <a:noFill/>
                </a:ln>
                <a:solidFill>
                  <a:srgbClr val="6AA84F"/>
                </a:solidFill>
                <a:latin typeface="Abril Fatface"/>
              </a:rPr>
              <a:t>0</a:t>
            </a:r>
          </a:p>
        </p:txBody>
      </p:sp>
      <p:sp>
        <p:nvSpPr>
          <p:cNvPr id="220" name="Google Shape;220;p9"/>
          <p:cNvSpPr/>
          <p:nvPr/>
        </p:nvSpPr>
        <p:spPr>
          <a:xfrm>
            <a:off x="8763900" y="3127993"/>
            <a:ext cx="279674" cy="289206"/>
          </a:xfrm>
          <a:prstGeom prst="rect">
            <a:avLst/>
          </a:prstGeom>
        </p:spPr>
        <p:txBody>
          <a:bodyPr>
            <a:prstTxWarp prst="textPlain"/>
          </a:bodyPr>
          <a:lstStyle/>
          <a:p>
            <a:pPr lvl="0" algn="ctr"/>
            <a:r>
              <a:rPr b="1" i="0">
                <a:ln>
                  <a:noFill/>
                </a:ln>
                <a:solidFill>
                  <a:srgbClr val="6AA84F"/>
                </a:solidFill>
                <a:latin typeface="Montserrat"/>
              </a:rPr>
              <a:t>¥</a:t>
            </a:r>
          </a:p>
        </p:txBody>
      </p:sp>
      <p:sp>
        <p:nvSpPr>
          <p:cNvPr id="221" name="Google Shape;221;p9"/>
          <p:cNvSpPr/>
          <p:nvPr/>
        </p:nvSpPr>
        <p:spPr>
          <a:xfrm>
            <a:off x="7233391" y="1950962"/>
            <a:ext cx="236741" cy="289200"/>
          </a:xfrm>
          <a:prstGeom prst="rect">
            <a:avLst/>
          </a:prstGeom>
        </p:spPr>
        <p:txBody>
          <a:bodyPr>
            <a:prstTxWarp prst="textPlain"/>
          </a:bodyPr>
          <a:lstStyle/>
          <a:p>
            <a:pPr lvl="0" algn="ctr"/>
            <a:r>
              <a:rPr b="0" i="0">
                <a:ln>
                  <a:noFill/>
                </a:ln>
                <a:solidFill>
                  <a:srgbClr val="00FFFF">
                    <a:alpha val="13460"/>
                  </a:srgbClr>
                </a:solidFill>
                <a:latin typeface="Abril Fatface"/>
              </a:rPr>
              <a:t>4</a:t>
            </a:r>
          </a:p>
        </p:txBody>
      </p:sp>
      <p:sp>
        <p:nvSpPr>
          <p:cNvPr id="222" name="Google Shape;222;p9"/>
          <p:cNvSpPr/>
          <p:nvPr/>
        </p:nvSpPr>
        <p:spPr>
          <a:xfrm>
            <a:off x="6811905" y="-87455"/>
            <a:ext cx="652469" cy="905451"/>
          </a:xfrm>
          <a:prstGeom prst="rect">
            <a:avLst/>
          </a:prstGeom>
        </p:spPr>
        <p:txBody>
          <a:bodyPr>
            <a:prstTxWarp prst="textPlain"/>
          </a:bodyPr>
          <a:lstStyle/>
          <a:p>
            <a:pPr lvl="0" algn="ctr"/>
            <a:r>
              <a:rPr b="1" i="0">
                <a:ln>
                  <a:noFill/>
                </a:ln>
                <a:solidFill>
                  <a:srgbClr val="00FFFF">
                    <a:alpha val="13460"/>
                  </a:srgbClr>
                </a:solidFill>
                <a:latin typeface="Montserrat"/>
              </a:rPr>
              <a:t>6</a:t>
            </a:r>
          </a:p>
        </p:txBody>
      </p:sp>
      <p:sp>
        <p:nvSpPr>
          <p:cNvPr id="223" name="Google Shape;223;p9"/>
          <p:cNvSpPr/>
          <p:nvPr/>
        </p:nvSpPr>
        <p:spPr>
          <a:xfrm>
            <a:off x="7662627" y="662323"/>
            <a:ext cx="87722" cy="216666"/>
          </a:xfrm>
          <a:prstGeom prst="rect">
            <a:avLst/>
          </a:prstGeom>
        </p:spPr>
        <p:txBody>
          <a:bodyPr>
            <a:prstTxWarp prst="textPlain"/>
          </a:bodyPr>
          <a:lstStyle/>
          <a:p>
            <a:pPr lvl="0" algn="ctr"/>
            <a:r>
              <a:rPr b="1" i="0">
                <a:ln>
                  <a:noFill/>
                </a:ln>
                <a:solidFill>
                  <a:srgbClr val="6AA84F"/>
                </a:solidFill>
                <a:latin typeface="Montserrat"/>
              </a:rPr>
              <a:t>1</a:t>
            </a:r>
          </a:p>
        </p:txBody>
      </p:sp>
      <p:sp>
        <p:nvSpPr>
          <p:cNvPr id="224" name="Google Shape;224;p9"/>
          <p:cNvSpPr/>
          <p:nvPr/>
        </p:nvSpPr>
        <p:spPr>
          <a:xfrm>
            <a:off x="6992802" y="3859303"/>
            <a:ext cx="164400" cy="225324"/>
          </a:xfrm>
          <a:prstGeom prst="rect">
            <a:avLst/>
          </a:prstGeom>
        </p:spPr>
        <p:txBody>
          <a:bodyPr>
            <a:prstTxWarp prst="textPlain"/>
          </a:bodyPr>
          <a:lstStyle/>
          <a:p>
            <a:pPr lvl="0" algn="ctr"/>
            <a:r>
              <a:rPr b="1" i="0">
                <a:ln>
                  <a:noFill/>
                </a:ln>
                <a:solidFill>
                  <a:srgbClr val="6AA84F"/>
                </a:solidFill>
                <a:latin typeface="Montserrat"/>
              </a:rPr>
              <a:t>4</a:t>
            </a:r>
          </a:p>
        </p:txBody>
      </p:sp>
      <p:sp>
        <p:nvSpPr>
          <p:cNvPr id="225" name="Google Shape;225;p9"/>
          <p:cNvSpPr/>
          <p:nvPr/>
        </p:nvSpPr>
        <p:spPr>
          <a:xfrm>
            <a:off x="6897399" y="729426"/>
            <a:ext cx="236725" cy="344536"/>
          </a:xfrm>
          <a:prstGeom prst="rect">
            <a:avLst/>
          </a:prstGeom>
        </p:spPr>
        <p:txBody>
          <a:bodyPr>
            <a:prstTxWarp prst="textPlain"/>
          </a:bodyPr>
          <a:lstStyle/>
          <a:p>
            <a:pPr lvl="0" algn="ctr"/>
            <a:r>
              <a:rPr b="0" i="0">
                <a:ln>
                  <a:noFill/>
                </a:ln>
                <a:solidFill>
                  <a:srgbClr val="6AA84F"/>
                </a:solidFill>
                <a:latin typeface="Abril Fatface"/>
              </a:rPr>
              <a:t>5</a:t>
            </a:r>
          </a:p>
        </p:txBody>
      </p:sp>
      <p:sp>
        <p:nvSpPr>
          <p:cNvPr id="226" name="Google Shape;226;p9"/>
          <p:cNvSpPr/>
          <p:nvPr/>
        </p:nvSpPr>
        <p:spPr>
          <a:xfrm>
            <a:off x="8925943" y="4066263"/>
            <a:ext cx="236725" cy="304233"/>
          </a:xfrm>
          <a:prstGeom prst="rect">
            <a:avLst/>
          </a:prstGeom>
        </p:spPr>
        <p:txBody>
          <a:bodyPr>
            <a:prstTxWarp prst="textPlain"/>
          </a:bodyPr>
          <a:lstStyle/>
          <a:p>
            <a:pPr lvl="0" algn="ctr"/>
            <a:r>
              <a:rPr b="0" i="0">
                <a:ln>
                  <a:noFill/>
                </a:ln>
                <a:solidFill>
                  <a:srgbClr val="6AA84F"/>
                </a:solidFill>
                <a:latin typeface="Abril Fatface"/>
              </a:rPr>
              <a:t>8</a:t>
            </a:r>
          </a:p>
        </p:txBody>
      </p:sp>
      <p:sp>
        <p:nvSpPr>
          <p:cNvPr id="227" name="Google Shape;227;p9"/>
          <p:cNvSpPr txBox="1"/>
          <p:nvPr>
            <p:ph idx="1" type="body"/>
          </p:nvPr>
        </p:nvSpPr>
        <p:spPr>
          <a:xfrm>
            <a:off x="733425" y="4406300"/>
            <a:ext cx="5915100" cy="519600"/>
          </a:xfrm>
          <a:prstGeom prst="rect">
            <a:avLst/>
          </a:prstGeom>
        </p:spPr>
        <p:txBody>
          <a:bodyPr anchorCtr="0" anchor="t" bIns="91425" lIns="91425" spcFirstLastPara="1" rIns="91425" wrap="square" tIns="91425">
            <a:noAutofit/>
          </a:bodyPr>
          <a:lstStyle>
            <a:lvl1pPr indent="-228600" lvl="0" marL="457200">
              <a:spcBef>
                <a:spcPts val="360"/>
              </a:spcBef>
              <a:spcAft>
                <a:spcPts val="0"/>
              </a:spcAft>
              <a:buClr>
                <a:schemeClr val="dk1"/>
              </a:buClr>
              <a:buSzPts val="1800"/>
              <a:buNone/>
              <a:defRPr sz="1800"/>
            </a:lvl1pPr>
          </a:lstStyle>
          <a:p/>
        </p:txBody>
      </p:sp>
      <p:sp>
        <p:nvSpPr>
          <p:cNvPr id="228" name="Google Shape;228;p9"/>
          <p:cNvSpPr txBox="1"/>
          <p:nvPr>
            <p:ph idx="12" type="sldNum"/>
          </p:nvPr>
        </p:nvSpPr>
        <p:spPr>
          <a:xfrm>
            <a:off x="76200" y="39925"/>
            <a:ext cx="548700" cy="3600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l">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229" name="Shape 229"/>
        <p:cNvGrpSpPr/>
        <p:nvPr/>
      </p:nvGrpSpPr>
      <p:grpSpPr>
        <a:xfrm>
          <a:off x="0" y="0"/>
          <a:ext cx="0" cy="0"/>
          <a:chOff x="0" y="0"/>
          <a:chExt cx="0" cy="0"/>
        </a:xfrm>
      </p:grpSpPr>
      <p:sp>
        <p:nvSpPr>
          <p:cNvPr id="230" name="Google Shape;230;p10"/>
          <p:cNvSpPr/>
          <p:nvPr/>
        </p:nvSpPr>
        <p:spPr>
          <a:xfrm>
            <a:off x="7123399" y="2945300"/>
            <a:ext cx="1604425" cy="2273251"/>
          </a:xfrm>
          <a:prstGeom prst="rect">
            <a:avLst/>
          </a:prstGeom>
        </p:spPr>
        <p:txBody>
          <a:bodyPr>
            <a:prstTxWarp prst="textPlain"/>
          </a:bodyPr>
          <a:lstStyle/>
          <a:p>
            <a:pPr lvl="0" algn="ctr"/>
            <a:r>
              <a:rPr b="1" i="0">
                <a:ln>
                  <a:noFill/>
                </a:ln>
                <a:solidFill>
                  <a:srgbClr val="00BFC9">
                    <a:alpha val="45000"/>
                  </a:srgbClr>
                </a:solidFill>
                <a:latin typeface="Montserrat"/>
              </a:rPr>
              <a:t>5</a:t>
            </a:r>
          </a:p>
        </p:txBody>
      </p:sp>
      <p:sp>
        <p:nvSpPr>
          <p:cNvPr id="231" name="Google Shape;231;p10"/>
          <p:cNvSpPr/>
          <p:nvPr/>
        </p:nvSpPr>
        <p:spPr>
          <a:xfrm>
            <a:off x="8411549" y="1666550"/>
            <a:ext cx="774325" cy="1088276"/>
          </a:xfrm>
          <a:prstGeom prst="rect">
            <a:avLst/>
          </a:prstGeom>
        </p:spPr>
        <p:txBody>
          <a:bodyPr>
            <a:prstTxWarp prst="textPlain"/>
          </a:bodyPr>
          <a:lstStyle/>
          <a:p>
            <a:pPr lvl="0" algn="ctr"/>
            <a:r>
              <a:rPr b="0" i="0">
                <a:ln>
                  <a:noFill/>
                </a:ln>
                <a:solidFill>
                  <a:srgbClr val="00BFC9">
                    <a:alpha val="45000"/>
                  </a:srgbClr>
                </a:solidFill>
                <a:latin typeface="Abril Fatface"/>
              </a:rPr>
              <a:t>3</a:t>
            </a:r>
          </a:p>
        </p:txBody>
      </p:sp>
      <p:sp>
        <p:nvSpPr>
          <p:cNvPr id="232" name="Google Shape;232;p10"/>
          <p:cNvSpPr/>
          <p:nvPr/>
        </p:nvSpPr>
        <p:spPr>
          <a:xfrm>
            <a:off x="6567123" y="2997749"/>
            <a:ext cx="844060" cy="905442"/>
          </a:xfrm>
          <a:prstGeom prst="rect">
            <a:avLst/>
          </a:prstGeom>
        </p:spPr>
        <p:txBody>
          <a:bodyPr>
            <a:prstTxWarp prst="textPlain"/>
          </a:bodyPr>
          <a:lstStyle/>
          <a:p>
            <a:pPr lvl="0" algn="ctr"/>
            <a:r>
              <a:rPr b="1" i="0">
                <a:ln>
                  <a:noFill/>
                </a:ln>
                <a:solidFill>
                  <a:srgbClr val="00FFFF">
                    <a:alpha val="13460"/>
                  </a:srgbClr>
                </a:solidFill>
                <a:latin typeface="Montserrat"/>
              </a:rPr>
              <a:t>€</a:t>
            </a:r>
          </a:p>
        </p:txBody>
      </p:sp>
      <p:sp>
        <p:nvSpPr>
          <p:cNvPr id="233" name="Google Shape;233;p10"/>
          <p:cNvSpPr/>
          <p:nvPr/>
        </p:nvSpPr>
        <p:spPr>
          <a:xfrm>
            <a:off x="7702425" y="944674"/>
            <a:ext cx="692017" cy="889382"/>
          </a:xfrm>
          <a:prstGeom prst="rect">
            <a:avLst/>
          </a:prstGeom>
        </p:spPr>
        <p:txBody>
          <a:bodyPr>
            <a:prstTxWarp prst="textPlain"/>
          </a:bodyPr>
          <a:lstStyle/>
          <a:p>
            <a:pPr lvl="0" algn="ctr"/>
            <a:r>
              <a:rPr b="0" i="0">
                <a:ln>
                  <a:noFill/>
                </a:ln>
                <a:solidFill>
                  <a:srgbClr val="00FFFF">
                    <a:alpha val="13460"/>
                  </a:srgbClr>
                </a:solidFill>
                <a:latin typeface="Abril Fatface"/>
              </a:rPr>
              <a:t>9</a:t>
            </a:r>
          </a:p>
        </p:txBody>
      </p:sp>
      <p:sp>
        <p:nvSpPr>
          <p:cNvPr id="234" name="Google Shape;234;p10"/>
          <p:cNvSpPr/>
          <p:nvPr/>
        </p:nvSpPr>
        <p:spPr>
          <a:xfrm>
            <a:off x="8482541" y="3571675"/>
            <a:ext cx="432249" cy="668625"/>
          </a:xfrm>
          <a:prstGeom prst="rect">
            <a:avLst/>
          </a:prstGeom>
        </p:spPr>
        <p:txBody>
          <a:bodyPr>
            <a:prstTxWarp prst="textPlain"/>
          </a:bodyPr>
          <a:lstStyle/>
          <a:p>
            <a:pPr lvl="0" algn="ctr"/>
            <a:r>
              <a:rPr b="0" i="0">
                <a:ln>
                  <a:noFill/>
                </a:ln>
                <a:solidFill>
                  <a:srgbClr val="00BFC9">
                    <a:alpha val="45000"/>
                  </a:srgbClr>
                </a:solidFill>
                <a:latin typeface="Abril Fatface"/>
              </a:rPr>
              <a:t>7</a:t>
            </a:r>
          </a:p>
        </p:txBody>
      </p:sp>
      <p:sp>
        <p:nvSpPr>
          <p:cNvPr id="235" name="Google Shape;235;p10"/>
          <p:cNvSpPr/>
          <p:nvPr/>
        </p:nvSpPr>
        <p:spPr>
          <a:xfrm>
            <a:off x="7956575" y="-147125"/>
            <a:ext cx="968665" cy="1446867"/>
          </a:xfrm>
          <a:prstGeom prst="rect">
            <a:avLst/>
          </a:prstGeom>
        </p:spPr>
        <p:txBody>
          <a:bodyPr>
            <a:prstTxWarp prst="textPlain"/>
          </a:bodyPr>
          <a:lstStyle/>
          <a:p>
            <a:pPr lvl="0" algn="ctr"/>
            <a:r>
              <a:rPr b="1" i="0">
                <a:ln>
                  <a:noFill/>
                </a:ln>
                <a:solidFill>
                  <a:srgbClr val="00BFC9">
                    <a:alpha val="45000"/>
                  </a:srgbClr>
                </a:solidFill>
                <a:latin typeface="Montserrat"/>
              </a:rPr>
              <a:t>$</a:t>
            </a:r>
          </a:p>
        </p:txBody>
      </p:sp>
      <p:sp>
        <p:nvSpPr>
          <p:cNvPr id="236" name="Google Shape;236;p10"/>
          <p:cNvSpPr/>
          <p:nvPr/>
        </p:nvSpPr>
        <p:spPr>
          <a:xfrm>
            <a:off x="7524777" y="-48672"/>
            <a:ext cx="432250" cy="597585"/>
          </a:xfrm>
          <a:prstGeom prst="rect">
            <a:avLst/>
          </a:prstGeom>
        </p:spPr>
        <p:txBody>
          <a:bodyPr>
            <a:prstTxWarp prst="textPlain"/>
          </a:bodyPr>
          <a:lstStyle/>
          <a:p>
            <a:pPr lvl="0" algn="ctr"/>
            <a:r>
              <a:rPr b="0" i="0">
                <a:ln>
                  <a:noFill/>
                </a:ln>
                <a:solidFill>
                  <a:srgbClr val="00FFFF">
                    <a:alpha val="13460"/>
                  </a:srgbClr>
                </a:solidFill>
                <a:latin typeface="Abril Fatface"/>
              </a:rPr>
              <a:t>£</a:t>
            </a:r>
          </a:p>
        </p:txBody>
      </p:sp>
      <p:sp>
        <p:nvSpPr>
          <p:cNvPr id="237" name="Google Shape;237;p10"/>
          <p:cNvSpPr/>
          <p:nvPr/>
        </p:nvSpPr>
        <p:spPr>
          <a:xfrm>
            <a:off x="7153450" y="1200149"/>
            <a:ext cx="336025" cy="620550"/>
          </a:xfrm>
          <a:prstGeom prst="rect">
            <a:avLst/>
          </a:prstGeom>
        </p:spPr>
        <p:txBody>
          <a:bodyPr>
            <a:prstTxWarp prst="textPlain"/>
          </a:bodyPr>
          <a:lstStyle/>
          <a:p>
            <a:pPr lvl="0" algn="ctr"/>
            <a:r>
              <a:rPr b="0" i="0">
                <a:ln>
                  <a:noFill/>
                </a:ln>
                <a:solidFill>
                  <a:srgbClr val="00BFC9">
                    <a:alpha val="45000"/>
                  </a:srgbClr>
                </a:solidFill>
                <a:latin typeface="Abril Fatface"/>
              </a:rPr>
              <a:t>1</a:t>
            </a:r>
          </a:p>
        </p:txBody>
      </p:sp>
      <p:sp>
        <p:nvSpPr>
          <p:cNvPr id="238" name="Google Shape;238;p10"/>
          <p:cNvSpPr/>
          <p:nvPr/>
        </p:nvSpPr>
        <p:spPr>
          <a:xfrm>
            <a:off x="7524775" y="1713000"/>
            <a:ext cx="1106400" cy="1498051"/>
          </a:xfrm>
          <a:prstGeom prst="rect">
            <a:avLst/>
          </a:prstGeom>
        </p:spPr>
        <p:txBody>
          <a:bodyPr>
            <a:prstTxWarp prst="textPlain"/>
          </a:bodyPr>
          <a:lstStyle/>
          <a:p>
            <a:pPr lvl="0" algn="ctr"/>
            <a:r>
              <a:rPr b="1" i="0">
                <a:ln>
                  <a:noFill/>
                </a:ln>
                <a:solidFill>
                  <a:srgbClr val="00FFFF">
                    <a:alpha val="13460"/>
                  </a:srgbClr>
                </a:solidFill>
                <a:latin typeface="Montserrat"/>
              </a:rPr>
              <a:t>8</a:t>
            </a:r>
          </a:p>
        </p:txBody>
      </p:sp>
      <p:sp>
        <p:nvSpPr>
          <p:cNvPr id="239" name="Google Shape;239;p10"/>
          <p:cNvSpPr/>
          <p:nvPr/>
        </p:nvSpPr>
        <p:spPr>
          <a:xfrm rot="-5400000">
            <a:off x="7167502" y="893428"/>
            <a:ext cx="564600" cy="444900"/>
          </a:xfrm>
          <a:prstGeom prst="rightArrow">
            <a:avLst>
              <a:gd fmla="val 50000" name="adj1"/>
              <a:gd fmla="val 50000" name="adj2"/>
            </a:avLst>
          </a:prstGeom>
          <a:noFill/>
          <a:ln cap="flat" cmpd="sng" w="9525">
            <a:solidFill>
              <a:srgbClr val="00707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0" name="Google Shape;240;p10"/>
          <p:cNvSpPr/>
          <p:nvPr/>
        </p:nvSpPr>
        <p:spPr>
          <a:xfrm rot="5400000">
            <a:off x="8455975" y="4580950"/>
            <a:ext cx="485400" cy="334800"/>
          </a:xfrm>
          <a:prstGeom prst="rightArrow">
            <a:avLst>
              <a:gd fmla="val 50000" name="adj1"/>
              <a:gd fmla="val 50000" name="adj2"/>
            </a:avLst>
          </a:prstGeom>
          <a:noFill/>
          <a:ln cap="flat" cmpd="sng" w="9525">
            <a:solidFill>
              <a:srgbClr val="00707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1" name="Google Shape;241;p10"/>
          <p:cNvSpPr/>
          <p:nvPr/>
        </p:nvSpPr>
        <p:spPr>
          <a:xfrm>
            <a:off x="7301600" y="2427892"/>
            <a:ext cx="296397" cy="419653"/>
          </a:xfrm>
          <a:prstGeom prst="rect">
            <a:avLst/>
          </a:prstGeom>
        </p:spPr>
        <p:txBody>
          <a:bodyPr>
            <a:prstTxWarp prst="textPlain"/>
          </a:bodyPr>
          <a:lstStyle/>
          <a:p>
            <a:pPr lvl="0" algn="ctr"/>
            <a:r>
              <a:rPr b="1" i="0">
                <a:ln>
                  <a:noFill/>
                </a:ln>
                <a:solidFill>
                  <a:srgbClr val="6AA84F"/>
                </a:solidFill>
                <a:latin typeface="Montserrat"/>
              </a:rPr>
              <a:t>2</a:t>
            </a:r>
          </a:p>
        </p:txBody>
      </p:sp>
      <p:sp>
        <p:nvSpPr>
          <p:cNvPr id="242" name="Google Shape;242;p10"/>
          <p:cNvSpPr/>
          <p:nvPr/>
        </p:nvSpPr>
        <p:spPr>
          <a:xfrm>
            <a:off x="8668228" y="988756"/>
            <a:ext cx="354503" cy="423175"/>
          </a:xfrm>
          <a:prstGeom prst="rect">
            <a:avLst/>
          </a:prstGeom>
        </p:spPr>
        <p:txBody>
          <a:bodyPr>
            <a:prstTxWarp prst="textPlain"/>
          </a:bodyPr>
          <a:lstStyle/>
          <a:p>
            <a:pPr lvl="0" algn="ctr"/>
            <a:r>
              <a:rPr b="0" i="0">
                <a:ln>
                  <a:noFill/>
                </a:ln>
                <a:solidFill>
                  <a:srgbClr val="6AA84F"/>
                </a:solidFill>
                <a:latin typeface="Abril Fatface"/>
              </a:rPr>
              <a:t>0</a:t>
            </a:r>
          </a:p>
        </p:txBody>
      </p:sp>
      <p:sp>
        <p:nvSpPr>
          <p:cNvPr id="243" name="Google Shape;243;p10"/>
          <p:cNvSpPr/>
          <p:nvPr/>
        </p:nvSpPr>
        <p:spPr>
          <a:xfrm>
            <a:off x="8763900" y="3127993"/>
            <a:ext cx="279674" cy="289206"/>
          </a:xfrm>
          <a:prstGeom prst="rect">
            <a:avLst/>
          </a:prstGeom>
        </p:spPr>
        <p:txBody>
          <a:bodyPr>
            <a:prstTxWarp prst="textPlain"/>
          </a:bodyPr>
          <a:lstStyle/>
          <a:p>
            <a:pPr lvl="0" algn="ctr"/>
            <a:r>
              <a:rPr b="1" i="0">
                <a:ln>
                  <a:noFill/>
                </a:ln>
                <a:solidFill>
                  <a:srgbClr val="6AA84F"/>
                </a:solidFill>
                <a:latin typeface="Montserrat"/>
              </a:rPr>
              <a:t>¥</a:t>
            </a:r>
          </a:p>
        </p:txBody>
      </p:sp>
      <p:sp>
        <p:nvSpPr>
          <p:cNvPr id="244" name="Google Shape;244;p10"/>
          <p:cNvSpPr/>
          <p:nvPr/>
        </p:nvSpPr>
        <p:spPr>
          <a:xfrm>
            <a:off x="7233391" y="1950962"/>
            <a:ext cx="236741" cy="289200"/>
          </a:xfrm>
          <a:prstGeom prst="rect">
            <a:avLst/>
          </a:prstGeom>
        </p:spPr>
        <p:txBody>
          <a:bodyPr>
            <a:prstTxWarp prst="textPlain"/>
          </a:bodyPr>
          <a:lstStyle/>
          <a:p>
            <a:pPr lvl="0" algn="ctr"/>
            <a:r>
              <a:rPr b="0" i="0">
                <a:ln>
                  <a:noFill/>
                </a:ln>
                <a:solidFill>
                  <a:srgbClr val="00FFFF">
                    <a:alpha val="13460"/>
                  </a:srgbClr>
                </a:solidFill>
                <a:latin typeface="Abril Fatface"/>
              </a:rPr>
              <a:t>4</a:t>
            </a:r>
          </a:p>
        </p:txBody>
      </p:sp>
      <p:sp>
        <p:nvSpPr>
          <p:cNvPr id="245" name="Google Shape;245;p10"/>
          <p:cNvSpPr/>
          <p:nvPr/>
        </p:nvSpPr>
        <p:spPr>
          <a:xfrm>
            <a:off x="6811905" y="-87455"/>
            <a:ext cx="652469" cy="905451"/>
          </a:xfrm>
          <a:prstGeom prst="rect">
            <a:avLst/>
          </a:prstGeom>
        </p:spPr>
        <p:txBody>
          <a:bodyPr>
            <a:prstTxWarp prst="textPlain"/>
          </a:bodyPr>
          <a:lstStyle/>
          <a:p>
            <a:pPr lvl="0" algn="ctr"/>
            <a:r>
              <a:rPr b="1" i="0">
                <a:ln>
                  <a:noFill/>
                </a:ln>
                <a:solidFill>
                  <a:srgbClr val="00FFFF">
                    <a:alpha val="13460"/>
                  </a:srgbClr>
                </a:solidFill>
                <a:latin typeface="Montserrat"/>
              </a:rPr>
              <a:t>6</a:t>
            </a:r>
          </a:p>
        </p:txBody>
      </p:sp>
      <p:sp>
        <p:nvSpPr>
          <p:cNvPr id="246" name="Google Shape;246;p10"/>
          <p:cNvSpPr/>
          <p:nvPr/>
        </p:nvSpPr>
        <p:spPr>
          <a:xfrm>
            <a:off x="7662627" y="662323"/>
            <a:ext cx="87722" cy="216666"/>
          </a:xfrm>
          <a:prstGeom prst="rect">
            <a:avLst/>
          </a:prstGeom>
        </p:spPr>
        <p:txBody>
          <a:bodyPr>
            <a:prstTxWarp prst="textPlain"/>
          </a:bodyPr>
          <a:lstStyle/>
          <a:p>
            <a:pPr lvl="0" algn="ctr"/>
            <a:r>
              <a:rPr b="1" i="0">
                <a:ln>
                  <a:noFill/>
                </a:ln>
                <a:solidFill>
                  <a:srgbClr val="6AA84F"/>
                </a:solidFill>
                <a:latin typeface="Montserrat"/>
              </a:rPr>
              <a:t>1</a:t>
            </a:r>
          </a:p>
        </p:txBody>
      </p:sp>
      <p:sp>
        <p:nvSpPr>
          <p:cNvPr id="247" name="Google Shape;247;p10"/>
          <p:cNvSpPr/>
          <p:nvPr/>
        </p:nvSpPr>
        <p:spPr>
          <a:xfrm>
            <a:off x="6992802" y="3859303"/>
            <a:ext cx="164400" cy="225324"/>
          </a:xfrm>
          <a:prstGeom prst="rect">
            <a:avLst/>
          </a:prstGeom>
        </p:spPr>
        <p:txBody>
          <a:bodyPr>
            <a:prstTxWarp prst="textPlain"/>
          </a:bodyPr>
          <a:lstStyle/>
          <a:p>
            <a:pPr lvl="0" algn="ctr"/>
            <a:r>
              <a:rPr b="1" i="0">
                <a:ln>
                  <a:noFill/>
                </a:ln>
                <a:solidFill>
                  <a:srgbClr val="6AA84F"/>
                </a:solidFill>
                <a:latin typeface="Montserrat"/>
              </a:rPr>
              <a:t>4</a:t>
            </a:r>
          </a:p>
        </p:txBody>
      </p:sp>
      <p:sp>
        <p:nvSpPr>
          <p:cNvPr id="248" name="Google Shape;248;p10"/>
          <p:cNvSpPr/>
          <p:nvPr/>
        </p:nvSpPr>
        <p:spPr>
          <a:xfrm>
            <a:off x="6897399" y="729426"/>
            <a:ext cx="236725" cy="344536"/>
          </a:xfrm>
          <a:prstGeom prst="rect">
            <a:avLst/>
          </a:prstGeom>
        </p:spPr>
        <p:txBody>
          <a:bodyPr>
            <a:prstTxWarp prst="textPlain"/>
          </a:bodyPr>
          <a:lstStyle/>
          <a:p>
            <a:pPr lvl="0" algn="ctr"/>
            <a:r>
              <a:rPr b="0" i="0">
                <a:ln>
                  <a:noFill/>
                </a:ln>
                <a:solidFill>
                  <a:srgbClr val="6AA84F"/>
                </a:solidFill>
                <a:latin typeface="Abril Fatface"/>
              </a:rPr>
              <a:t>5</a:t>
            </a:r>
          </a:p>
        </p:txBody>
      </p:sp>
      <p:sp>
        <p:nvSpPr>
          <p:cNvPr id="249" name="Google Shape;249;p10"/>
          <p:cNvSpPr/>
          <p:nvPr/>
        </p:nvSpPr>
        <p:spPr>
          <a:xfrm>
            <a:off x="8925943" y="4066263"/>
            <a:ext cx="236725" cy="304233"/>
          </a:xfrm>
          <a:prstGeom prst="rect">
            <a:avLst/>
          </a:prstGeom>
        </p:spPr>
        <p:txBody>
          <a:bodyPr>
            <a:prstTxWarp prst="textPlain"/>
          </a:bodyPr>
          <a:lstStyle/>
          <a:p>
            <a:pPr lvl="0" algn="ctr"/>
            <a:r>
              <a:rPr b="0" i="0">
                <a:ln>
                  <a:noFill/>
                </a:ln>
                <a:solidFill>
                  <a:srgbClr val="6AA84F"/>
                </a:solidFill>
                <a:latin typeface="Abril Fatface"/>
              </a:rPr>
              <a:t>8</a:t>
            </a:r>
          </a:p>
        </p:txBody>
      </p:sp>
      <p:sp>
        <p:nvSpPr>
          <p:cNvPr id="250" name="Google Shape;250;p10"/>
          <p:cNvSpPr txBox="1"/>
          <p:nvPr>
            <p:ph idx="12" type="sldNum"/>
          </p:nvPr>
        </p:nvSpPr>
        <p:spPr>
          <a:xfrm>
            <a:off x="76200" y="39925"/>
            <a:ext cx="548700" cy="3600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l">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theme" Target="../theme/theme2.xml"/><Relationship Id="rId10" Type="http://schemas.openxmlformats.org/officeDocument/2006/relationships/slideLayout" Target="../slideLayouts/slideLayout10.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imple-light">
    <p:bg>
      <p:bgPr>
        <a:solidFill>
          <a:schemeClr val="lt1"/>
        </a:solidFill>
      </p:bgPr>
    </p:bg>
    <p:spTree>
      <p:nvGrpSpPr>
        <p:cNvPr id="5" name="Shape 5"/>
        <p:cNvGrpSpPr/>
        <p:nvPr/>
      </p:nvGrpSpPr>
      <p:grpSpPr>
        <a:xfrm>
          <a:off x="0" y="0"/>
          <a:ext cx="0" cy="0"/>
          <a:chOff x="0" y="0"/>
          <a:chExt cx="0" cy="0"/>
        </a:xfrm>
      </p:grpSpPr>
      <p:grpSp>
        <p:nvGrpSpPr>
          <p:cNvPr id="6" name="Google Shape;6;p1"/>
          <p:cNvGrpSpPr/>
          <p:nvPr/>
        </p:nvGrpSpPr>
        <p:grpSpPr>
          <a:xfrm>
            <a:off x="825798" y="-750"/>
            <a:ext cx="7486405" cy="5145000"/>
            <a:chOff x="825798" y="-750"/>
            <a:chExt cx="7486405" cy="5145000"/>
          </a:xfrm>
        </p:grpSpPr>
        <p:cxnSp>
          <p:nvCxnSpPr>
            <p:cNvPr id="7" name="Google Shape;7;p1"/>
            <p:cNvCxnSpPr/>
            <p:nvPr/>
          </p:nvCxnSpPr>
          <p:spPr>
            <a:xfrm>
              <a:off x="825798" y="-750"/>
              <a:ext cx="0" cy="5145000"/>
            </a:xfrm>
            <a:prstGeom prst="straightConnector1">
              <a:avLst/>
            </a:prstGeom>
            <a:noFill/>
            <a:ln cap="flat" cmpd="sng" w="9525">
              <a:solidFill>
                <a:srgbClr val="005C65"/>
              </a:solidFill>
              <a:prstDash val="dot"/>
              <a:round/>
              <a:headEnd len="med" w="med" type="none"/>
              <a:tailEnd len="med" w="med" type="none"/>
            </a:ln>
          </p:spPr>
        </p:cxnSp>
        <p:cxnSp>
          <p:nvCxnSpPr>
            <p:cNvPr id="8" name="Google Shape;8;p1"/>
            <p:cNvCxnSpPr/>
            <p:nvPr/>
          </p:nvCxnSpPr>
          <p:spPr>
            <a:xfrm>
              <a:off x="1657621" y="-750"/>
              <a:ext cx="0" cy="5145000"/>
            </a:xfrm>
            <a:prstGeom prst="straightConnector1">
              <a:avLst/>
            </a:prstGeom>
            <a:noFill/>
            <a:ln cap="flat" cmpd="sng" w="9525">
              <a:solidFill>
                <a:srgbClr val="005C65"/>
              </a:solidFill>
              <a:prstDash val="dot"/>
              <a:round/>
              <a:headEnd len="med" w="med" type="none"/>
              <a:tailEnd len="med" w="med" type="none"/>
            </a:ln>
          </p:spPr>
        </p:cxnSp>
        <p:cxnSp>
          <p:nvCxnSpPr>
            <p:cNvPr id="9" name="Google Shape;9;p1"/>
            <p:cNvCxnSpPr/>
            <p:nvPr/>
          </p:nvCxnSpPr>
          <p:spPr>
            <a:xfrm>
              <a:off x="2489443" y="-750"/>
              <a:ext cx="0" cy="5145000"/>
            </a:xfrm>
            <a:prstGeom prst="straightConnector1">
              <a:avLst/>
            </a:prstGeom>
            <a:noFill/>
            <a:ln cap="flat" cmpd="sng" w="9525">
              <a:solidFill>
                <a:srgbClr val="005C65"/>
              </a:solidFill>
              <a:prstDash val="dot"/>
              <a:round/>
              <a:headEnd len="med" w="med" type="none"/>
              <a:tailEnd len="med" w="med" type="none"/>
            </a:ln>
          </p:spPr>
        </p:cxnSp>
        <p:cxnSp>
          <p:nvCxnSpPr>
            <p:cNvPr id="10" name="Google Shape;10;p1"/>
            <p:cNvCxnSpPr/>
            <p:nvPr/>
          </p:nvCxnSpPr>
          <p:spPr>
            <a:xfrm>
              <a:off x="8312202" y="-750"/>
              <a:ext cx="0" cy="5145000"/>
            </a:xfrm>
            <a:prstGeom prst="straightConnector1">
              <a:avLst/>
            </a:prstGeom>
            <a:noFill/>
            <a:ln cap="flat" cmpd="sng" w="9525">
              <a:solidFill>
                <a:srgbClr val="005C65"/>
              </a:solidFill>
              <a:prstDash val="dot"/>
              <a:round/>
              <a:headEnd len="med" w="med" type="none"/>
              <a:tailEnd len="med" w="med" type="none"/>
            </a:ln>
          </p:spPr>
        </p:cxnSp>
        <p:cxnSp>
          <p:nvCxnSpPr>
            <p:cNvPr id="11" name="Google Shape;11;p1"/>
            <p:cNvCxnSpPr/>
            <p:nvPr/>
          </p:nvCxnSpPr>
          <p:spPr>
            <a:xfrm>
              <a:off x="7480380" y="-750"/>
              <a:ext cx="0" cy="5145000"/>
            </a:xfrm>
            <a:prstGeom prst="straightConnector1">
              <a:avLst/>
            </a:prstGeom>
            <a:noFill/>
            <a:ln cap="flat" cmpd="sng" w="9525">
              <a:solidFill>
                <a:srgbClr val="005C65"/>
              </a:solidFill>
              <a:prstDash val="dot"/>
              <a:round/>
              <a:headEnd len="med" w="med" type="none"/>
              <a:tailEnd len="med" w="med" type="none"/>
            </a:ln>
          </p:spPr>
        </p:cxnSp>
        <p:cxnSp>
          <p:nvCxnSpPr>
            <p:cNvPr id="12" name="Google Shape;12;p1"/>
            <p:cNvCxnSpPr/>
            <p:nvPr/>
          </p:nvCxnSpPr>
          <p:spPr>
            <a:xfrm>
              <a:off x="6648557" y="-750"/>
              <a:ext cx="0" cy="5145000"/>
            </a:xfrm>
            <a:prstGeom prst="straightConnector1">
              <a:avLst/>
            </a:prstGeom>
            <a:noFill/>
            <a:ln cap="flat" cmpd="sng" w="9525">
              <a:solidFill>
                <a:srgbClr val="005C65"/>
              </a:solidFill>
              <a:prstDash val="dot"/>
              <a:round/>
              <a:headEnd len="med" w="med" type="none"/>
              <a:tailEnd len="med" w="med" type="none"/>
            </a:ln>
          </p:spPr>
        </p:cxnSp>
        <p:cxnSp>
          <p:nvCxnSpPr>
            <p:cNvPr id="13" name="Google Shape;13;p1"/>
            <p:cNvCxnSpPr/>
            <p:nvPr/>
          </p:nvCxnSpPr>
          <p:spPr>
            <a:xfrm>
              <a:off x="5816734" y="-750"/>
              <a:ext cx="0" cy="5145000"/>
            </a:xfrm>
            <a:prstGeom prst="straightConnector1">
              <a:avLst/>
            </a:prstGeom>
            <a:noFill/>
            <a:ln cap="flat" cmpd="sng" w="9525">
              <a:solidFill>
                <a:srgbClr val="005C65"/>
              </a:solidFill>
              <a:prstDash val="dot"/>
              <a:round/>
              <a:headEnd len="med" w="med" type="none"/>
              <a:tailEnd len="med" w="med" type="none"/>
            </a:ln>
          </p:spPr>
        </p:cxnSp>
        <p:cxnSp>
          <p:nvCxnSpPr>
            <p:cNvPr id="14" name="Google Shape;14;p1"/>
            <p:cNvCxnSpPr/>
            <p:nvPr/>
          </p:nvCxnSpPr>
          <p:spPr>
            <a:xfrm>
              <a:off x="4984911" y="-750"/>
              <a:ext cx="0" cy="5145000"/>
            </a:xfrm>
            <a:prstGeom prst="straightConnector1">
              <a:avLst/>
            </a:prstGeom>
            <a:noFill/>
            <a:ln cap="flat" cmpd="sng" w="9525">
              <a:solidFill>
                <a:srgbClr val="005C65"/>
              </a:solidFill>
              <a:prstDash val="dot"/>
              <a:round/>
              <a:headEnd len="med" w="med" type="none"/>
              <a:tailEnd len="med" w="med" type="none"/>
            </a:ln>
          </p:spPr>
        </p:cxnSp>
        <p:cxnSp>
          <p:nvCxnSpPr>
            <p:cNvPr id="15" name="Google Shape;15;p1"/>
            <p:cNvCxnSpPr/>
            <p:nvPr/>
          </p:nvCxnSpPr>
          <p:spPr>
            <a:xfrm>
              <a:off x="4153089" y="-750"/>
              <a:ext cx="0" cy="5145000"/>
            </a:xfrm>
            <a:prstGeom prst="straightConnector1">
              <a:avLst/>
            </a:prstGeom>
            <a:noFill/>
            <a:ln cap="flat" cmpd="sng" w="9525">
              <a:solidFill>
                <a:srgbClr val="005C65"/>
              </a:solidFill>
              <a:prstDash val="dot"/>
              <a:round/>
              <a:headEnd len="med" w="med" type="none"/>
              <a:tailEnd len="med" w="med" type="none"/>
            </a:ln>
          </p:spPr>
        </p:cxnSp>
        <p:cxnSp>
          <p:nvCxnSpPr>
            <p:cNvPr id="16" name="Google Shape;16;p1"/>
            <p:cNvCxnSpPr/>
            <p:nvPr/>
          </p:nvCxnSpPr>
          <p:spPr>
            <a:xfrm>
              <a:off x="3321266" y="-750"/>
              <a:ext cx="0" cy="5145000"/>
            </a:xfrm>
            <a:prstGeom prst="straightConnector1">
              <a:avLst/>
            </a:prstGeom>
            <a:noFill/>
            <a:ln cap="flat" cmpd="sng" w="9525">
              <a:solidFill>
                <a:srgbClr val="005C65"/>
              </a:solidFill>
              <a:prstDash val="dot"/>
              <a:round/>
              <a:headEnd len="med" w="med" type="none"/>
              <a:tailEnd len="med" w="med" type="none"/>
            </a:ln>
          </p:spPr>
        </p:cxnSp>
      </p:grpSp>
      <p:sp>
        <p:nvSpPr>
          <p:cNvPr id="17" name="Google Shape;17;p1"/>
          <p:cNvSpPr txBox="1"/>
          <p:nvPr>
            <p:ph type="title"/>
          </p:nvPr>
        </p:nvSpPr>
        <p:spPr>
          <a:xfrm>
            <a:off x="735875" y="780900"/>
            <a:ext cx="5917200" cy="697500"/>
          </a:xfrm>
          <a:prstGeom prst="rect">
            <a:avLst/>
          </a:prstGeom>
          <a:noFill/>
          <a:ln>
            <a:noFill/>
          </a:ln>
        </p:spPr>
        <p:txBody>
          <a:bodyPr anchorCtr="0" anchor="b" bIns="91425" lIns="91425" spcFirstLastPara="1" rIns="91425" wrap="square" tIns="91425">
            <a:noAutofit/>
          </a:bodyPr>
          <a:lstStyle>
            <a:lvl1pPr lvl="0">
              <a:spcBef>
                <a:spcPts val="0"/>
              </a:spcBef>
              <a:spcAft>
                <a:spcPts val="0"/>
              </a:spcAft>
              <a:buClr>
                <a:schemeClr val="dk2"/>
              </a:buClr>
              <a:buSzPts val="2400"/>
              <a:buFont typeface="Montserrat"/>
              <a:buNone/>
              <a:defRPr b="1" sz="2400">
                <a:solidFill>
                  <a:schemeClr val="dk2"/>
                </a:solidFill>
                <a:latin typeface="Montserrat"/>
                <a:ea typeface="Montserrat"/>
                <a:cs typeface="Montserrat"/>
                <a:sym typeface="Montserrat"/>
              </a:defRPr>
            </a:lvl1pPr>
            <a:lvl2pPr lvl="1">
              <a:spcBef>
                <a:spcPts val="0"/>
              </a:spcBef>
              <a:spcAft>
                <a:spcPts val="0"/>
              </a:spcAft>
              <a:buClr>
                <a:schemeClr val="dk2"/>
              </a:buClr>
              <a:buSzPts val="2400"/>
              <a:buFont typeface="Montserrat"/>
              <a:buNone/>
              <a:defRPr b="1" sz="2400">
                <a:solidFill>
                  <a:schemeClr val="dk2"/>
                </a:solidFill>
                <a:latin typeface="Montserrat"/>
                <a:ea typeface="Montserrat"/>
                <a:cs typeface="Montserrat"/>
                <a:sym typeface="Montserrat"/>
              </a:defRPr>
            </a:lvl2pPr>
            <a:lvl3pPr lvl="2">
              <a:spcBef>
                <a:spcPts val="0"/>
              </a:spcBef>
              <a:spcAft>
                <a:spcPts val="0"/>
              </a:spcAft>
              <a:buClr>
                <a:schemeClr val="dk2"/>
              </a:buClr>
              <a:buSzPts val="2400"/>
              <a:buFont typeface="Montserrat"/>
              <a:buNone/>
              <a:defRPr b="1" sz="2400">
                <a:solidFill>
                  <a:schemeClr val="dk2"/>
                </a:solidFill>
                <a:latin typeface="Montserrat"/>
                <a:ea typeface="Montserrat"/>
                <a:cs typeface="Montserrat"/>
                <a:sym typeface="Montserrat"/>
              </a:defRPr>
            </a:lvl3pPr>
            <a:lvl4pPr lvl="3">
              <a:spcBef>
                <a:spcPts val="0"/>
              </a:spcBef>
              <a:spcAft>
                <a:spcPts val="0"/>
              </a:spcAft>
              <a:buClr>
                <a:schemeClr val="dk2"/>
              </a:buClr>
              <a:buSzPts val="2400"/>
              <a:buFont typeface="Montserrat"/>
              <a:buNone/>
              <a:defRPr b="1" sz="2400">
                <a:solidFill>
                  <a:schemeClr val="dk2"/>
                </a:solidFill>
                <a:latin typeface="Montserrat"/>
                <a:ea typeface="Montserrat"/>
                <a:cs typeface="Montserrat"/>
                <a:sym typeface="Montserrat"/>
              </a:defRPr>
            </a:lvl4pPr>
            <a:lvl5pPr lvl="4">
              <a:spcBef>
                <a:spcPts val="0"/>
              </a:spcBef>
              <a:spcAft>
                <a:spcPts val="0"/>
              </a:spcAft>
              <a:buClr>
                <a:schemeClr val="dk2"/>
              </a:buClr>
              <a:buSzPts val="2400"/>
              <a:buFont typeface="Montserrat"/>
              <a:buNone/>
              <a:defRPr b="1" sz="2400">
                <a:solidFill>
                  <a:schemeClr val="dk2"/>
                </a:solidFill>
                <a:latin typeface="Montserrat"/>
                <a:ea typeface="Montserrat"/>
                <a:cs typeface="Montserrat"/>
                <a:sym typeface="Montserrat"/>
              </a:defRPr>
            </a:lvl5pPr>
            <a:lvl6pPr lvl="5">
              <a:spcBef>
                <a:spcPts val="0"/>
              </a:spcBef>
              <a:spcAft>
                <a:spcPts val="0"/>
              </a:spcAft>
              <a:buClr>
                <a:schemeClr val="dk2"/>
              </a:buClr>
              <a:buSzPts val="2400"/>
              <a:buFont typeface="Montserrat"/>
              <a:buNone/>
              <a:defRPr b="1" sz="2400">
                <a:solidFill>
                  <a:schemeClr val="dk2"/>
                </a:solidFill>
                <a:latin typeface="Montserrat"/>
                <a:ea typeface="Montserrat"/>
                <a:cs typeface="Montserrat"/>
                <a:sym typeface="Montserrat"/>
              </a:defRPr>
            </a:lvl6pPr>
            <a:lvl7pPr lvl="6">
              <a:spcBef>
                <a:spcPts val="0"/>
              </a:spcBef>
              <a:spcAft>
                <a:spcPts val="0"/>
              </a:spcAft>
              <a:buClr>
                <a:schemeClr val="dk2"/>
              </a:buClr>
              <a:buSzPts val="2400"/>
              <a:buFont typeface="Montserrat"/>
              <a:buNone/>
              <a:defRPr b="1" sz="2400">
                <a:solidFill>
                  <a:schemeClr val="dk2"/>
                </a:solidFill>
                <a:latin typeface="Montserrat"/>
                <a:ea typeface="Montserrat"/>
                <a:cs typeface="Montserrat"/>
                <a:sym typeface="Montserrat"/>
              </a:defRPr>
            </a:lvl7pPr>
            <a:lvl8pPr lvl="7">
              <a:spcBef>
                <a:spcPts val="0"/>
              </a:spcBef>
              <a:spcAft>
                <a:spcPts val="0"/>
              </a:spcAft>
              <a:buClr>
                <a:schemeClr val="dk2"/>
              </a:buClr>
              <a:buSzPts val="2400"/>
              <a:buFont typeface="Montserrat"/>
              <a:buNone/>
              <a:defRPr b="1" sz="2400">
                <a:solidFill>
                  <a:schemeClr val="dk2"/>
                </a:solidFill>
                <a:latin typeface="Montserrat"/>
                <a:ea typeface="Montserrat"/>
                <a:cs typeface="Montserrat"/>
                <a:sym typeface="Montserrat"/>
              </a:defRPr>
            </a:lvl8pPr>
            <a:lvl9pPr lvl="8">
              <a:spcBef>
                <a:spcPts val="0"/>
              </a:spcBef>
              <a:spcAft>
                <a:spcPts val="0"/>
              </a:spcAft>
              <a:buClr>
                <a:schemeClr val="dk2"/>
              </a:buClr>
              <a:buSzPts val="2400"/>
              <a:buFont typeface="Montserrat"/>
              <a:buNone/>
              <a:defRPr b="1" sz="2400">
                <a:solidFill>
                  <a:schemeClr val="dk2"/>
                </a:solidFill>
                <a:latin typeface="Montserrat"/>
                <a:ea typeface="Montserrat"/>
                <a:cs typeface="Montserrat"/>
                <a:sym typeface="Montserrat"/>
              </a:defRPr>
            </a:lvl9pPr>
          </a:lstStyle>
          <a:p/>
        </p:txBody>
      </p:sp>
      <p:sp>
        <p:nvSpPr>
          <p:cNvPr id="18" name="Google Shape;18;p1"/>
          <p:cNvSpPr txBox="1"/>
          <p:nvPr>
            <p:ph idx="1" type="body"/>
          </p:nvPr>
        </p:nvSpPr>
        <p:spPr>
          <a:xfrm>
            <a:off x="735875" y="1513574"/>
            <a:ext cx="5917200" cy="3031200"/>
          </a:xfrm>
          <a:prstGeom prst="rect">
            <a:avLst/>
          </a:prstGeom>
          <a:noFill/>
          <a:ln>
            <a:noFill/>
          </a:ln>
        </p:spPr>
        <p:txBody>
          <a:bodyPr anchorCtr="0" anchor="t" bIns="91425" lIns="91425" spcFirstLastPara="1" rIns="91425" wrap="square" tIns="91425">
            <a:noAutofit/>
          </a:bodyPr>
          <a:lstStyle>
            <a:lvl1pPr indent="-381000" lvl="0" marL="457200">
              <a:spcBef>
                <a:spcPts val="600"/>
              </a:spcBef>
              <a:spcAft>
                <a:spcPts val="0"/>
              </a:spcAft>
              <a:buClr>
                <a:schemeClr val="dk2"/>
              </a:buClr>
              <a:buSzPts val="2400"/>
              <a:buFont typeface="PT Serif"/>
              <a:buChar char="⊸"/>
              <a:defRPr sz="2400">
                <a:solidFill>
                  <a:schemeClr val="dk1"/>
                </a:solidFill>
                <a:latin typeface="PT Serif"/>
                <a:ea typeface="PT Serif"/>
                <a:cs typeface="PT Serif"/>
                <a:sym typeface="PT Serif"/>
              </a:defRPr>
            </a:lvl1pPr>
            <a:lvl2pPr indent="-381000" lvl="1" marL="914400">
              <a:spcBef>
                <a:spcPts val="0"/>
              </a:spcBef>
              <a:spcAft>
                <a:spcPts val="0"/>
              </a:spcAft>
              <a:buClr>
                <a:schemeClr val="dk1"/>
              </a:buClr>
              <a:buSzPts val="2400"/>
              <a:buFont typeface="PT Serif"/>
              <a:buChar char="▫"/>
              <a:defRPr sz="2400">
                <a:solidFill>
                  <a:schemeClr val="dk1"/>
                </a:solidFill>
                <a:latin typeface="PT Serif"/>
                <a:ea typeface="PT Serif"/>
                <a:cs typeface="PT Serif"/>
                <a:sym typeface="PT Serif"/>
              </a:defRPr>
            </a:lvl2pPr>
            <a:lvl3pPr indent="-381000" lvl="2" marL="1371600">
              <a:spcBef>
                <a:spcPts val="0"/>
              </a:spcBef>
              <a:spcAft>
                <a:spcPts val="0"/>
              </a:spcAft>
              <a:buClr>
                <a:schemeClr val="dk1"/>
              </a:buClr>
              <a:buSzPts val="2400"/>
              <a:buFont typeface="PT Serif"/>
              <a:buChar char="⋅"/>
              <a:defRPr sz="2400">
                <a:solidFill>
                  <a:schemeClr val="dk1"/>
                </a:solidFill>
                <a:latin typeface="PT Serif"/>
                <a:ea typeface="PT Serif"/>
                <a:cs typeface="PT Serif"/>
                <a:sym typeface="PT Serif"/>
              </a:defRPr>
            </a:lvl3pPr>
            <a:lvl4pPr indent="-381000" lvl="3" marL="1828800">
              <a:spcBef>
                <a:spcPts val="0"/>
              </a:spcBef>
              <a:spcAft>
                <a:spcPts val="0"/>
              </a:spcAft>
              <a:buClr>
                <a:schemeClr val="dk1"/>
              </a:buClr>
              <a:buSzPts val="2400"/>
              <a:buFont typeface="PT Serif"/>
              <a:buChar char="●"/>
              <a:defRPr sz="2400">
                <a:solidFill>
                  <a:schemeClr val="dk1"/>
                </a:solidFill>
                <a:latin typeface="PT Serif"/>
                <a:ea typeface="PT Serif"/>
                <a:cs typeface="PT Serif"/>
                <a:sym typeface="PT Serif"/>
              </a:defRPr>
            </a:lvl4pPr>
            <a:lvl5pPr indent="-381000" lvl="4" marL="2286000">
              <a:spcBef>
                <a:spcPts val="0"/>
              </a:spcBef>
              <a:spcAft>
                <a:spcPts val="0"/>
              </a:spcAft>
              <a:buClr>
                <a:schemeClr val="dk1"/>
              </a:buClr>
              <a:buSzPts val="2400"/>
              <a:buFont typeface="PT Serif"/>
              <a:buChar char="○"/>
              <a:defRPr sz="2400">
                <a:solidFill>
                  <a:schemeClr val="dk1"/>
                </a:solidFill>
                <a:latin typeface="PT Serif"/>
                <a:ea typeface="PT Serif"/>
                <a:cs typeface="PT Serif"/>
                <a:sym typeface="PT Serif"/>
              </a:defRPr>
            </a:lvl5pPr>
            <a:lvl6pPr indent="-381000" lvl="5" marL="2743200">
              <a:spcBef>
                <a:spcPts val="0"/>
              </a:spcBef>
              <a:spcAft>
                <a:spcPts val="0"/>
              </a:spcAft>
              <a:buClr>
                <a:schemeClr val="dk1"/>
              </a:buClr>
              <a:buSzPts val="2400"/>
              <a:buFont typeface="PT Serif"/>
              <a:buChar char="■"/>
              <a:defRPr sz="2400">
                <a:solidFill>
                  <a:schemeClr val="dk1"/>
                </a:solidFill>
                <a:latin typeface="PT Serif"/>
                <a:ea typeface="PT Serif"/>
                <a:cs typeface="PT Serif"/>
                <a:sym typeface="PT Serif"/>
              </a:defRPr>
            </a:lvl6pPr>
            <a:lvl7pPr indent="-381000" lvl="6" marL="3200400">
              <a:spcBef>
                <a:spcPts val="0"/>
              </a:spcBef>
              <a:spcAft>
                <a:spcPts val="0"/>
              </a:spcAft>
              <a:buClr>
                <a:schemeClr val="dk1"/>
              </a:buClr>
              <a:buSzPts val="2400"/>
              <a:buFont typeface="PT Serif"/>
              <a:buChar char="●"/>
              <a:defRPr sz="2400">
                <a:solidFill>
                  <a:schemeClr val="dk1"/>
                </a:solidFill>
                <a:latin typeface="PT Serif"/>
                <a:ea typeface="PT Serif"/>
                <a:cs typeface="PT Serif"/>
                <a:sym typeface="PT Serif"/>
              </a:defRPr>
            </a:lvl7pPr>
            <a:lvl8pPr indent="-381000" lvl="7" marL="3657600">
              <a:spcBef>
                <a:spcPts val="0"/>
              </a:spcBef>
              <a:spcAft>
                <a:spcPts val="0"/>
              </a:spcAft>
              <a:buClr>
                <a:schemeClr val="dk1"/>
              </a:buClr>
              <a:buSzPts val="2400"/>
              <a:buFont typeface="PT Serif"/>
              <a:buChar char="○"/>
              <a:defRPr sz="2400">
                <a:solidFill>
                  <a:schemeClr val="dk1"/>
                </a:solidFill>
                <a:latin typeface="PT Serif"/>
                <a:ea typeface="PT Serif"/>
                <a:cs typeface="PT Serif"/>
                <a:sym typeface="PT Serif"/>
              </a:defRPr>
            </a:lvl8pPr>
            <a:lvl9pPr indent="-381000" lvl="8" marL="4114800">
              <a:spcBef>
                <a:spcPts val="0"/>
              </a:spcBef>
              <a:spcAft>
                <a:spcPts val="0"/>
              </a:spcAft>
              <a:buClr>
                <a:schemeClr val="dk1"/>
              </a:buClr>
              <a:buSzPts val="2400"/>
              <a:buFont typeface="PT Serif"/>
              <a:buChar char="■"/>
              <a:defRPr sz="2400">
                <a:solidFill>
                  <a:schemeClr val="dk1"/>
                </a:solidFill>
                <a:latin typeface="PT Serif"/>
                <a:ea typeface="PT Serif"/>
                <a:cs typeface="PT Serif"/>
                <a:sym typeface="PT Serif"/>
              </a:defRPr>
            </a:lvl9pPr>
          </a:lstStyle>
          <a:p/>
        </p:txBody>
      </p:sp>
      <p:sp>
        <p:nvSpPr>
          <p:cNvPr id="19" name="Google Shape;19;p1"/>
          <p:cNvSpPr txBox="1"/>
          <p:nvPr>
            <p:ph idx="12" type="sldNum"/>
          </p:nvPr>
        </p:nvSpPr>
        <p:spPr>
          <a:xfrm>
            <a:off x="76200" y="39925"/>
            <a:ext cx="548700" cy="360000"/>
          </a:xfrm>
          <a:prstGeom prst="rect">
            <a:avLst/>
          </a:prstGeom>
          <a:noFill/>
          <a:ln>
            <a:noFill/>
          </a:ln>
        </p:spPr>
        <p:txBody>
          <a:bodyPr anchorCtr="0" anchor="t" bIns="91425" lIns="91425" spcFirstLastPara="1" rIns="91425" wrap="square" tIns="91425">
            <a:noAutofit/>
          </a:bodyPr>
          <a:lstStyle>
            <a:lvl1pPr lvl="0">
              <a:buNone/>
              <a:defRPr b="1" sz="1100">
                <a:solidFill>
                  <a:schemeClr val="lt2"/>
                </a:solidFill>
                <a:latin typeface="Montserrat"/>
                <a:ea typeface="Montserrat"/>
                <a:cs typeface="Montserrat"/>
                <a:sym typeface="Montserrat"/>
              </a:defRPr>
            </a:lvl1pPr>
            <a:lvl2pPr lvl="1">
              <a:buNone/>
              <a:defRPr b="1" sz="1100">
                <a:solidFill>
                  <a:schemeClr val="lt2"/>
                </a:solidFill>
                <a:latin typeface="Montserrat"/>
                <a:ea typeface="Montserrat"/>
                <a:cs typeface="Montserrat"/>
                <a:sym typeface="Montserrat"/>
              </a:defRPr>
            </a:lvl2pPr>
            <a:lvl3pPr lvl="2">
              <a:buNone/>
              <a:defRPr b="1" sz="1100">
                <a:solidFill>
                  <a:schemeClr val="lt2"/>
                </a:solidFill>
                <a:latin typeface="Montserrat"/>
                <a:ea typeface="Montserrat"/>
                <a:cs typeface="Montserrat"/>
                <a:sym typeface="Montserrat"/>
              </a:defRPr>
            </a:lvl3pPr>
            <a:lvl4pPr lvl="3">
              <a:buNone/>
              <a:defRPr b="1" sz="1100">
                <a:solidFill>
                  <a:schemeClr val="lt2"/>
                </a:solidFill>
                <a:latin typeface="Montserrat"/>
                <a:ea typeface="Montserrat"/>
                <a:cs typeface="Montserrat"/>
                <a:sym typeface="Montserrat"/>
              </a:defRPr>
            </a:lvl4pPr>
            <a:lvl5pPr lvl="4">
              <a:buNone/>
              <a:defRPr b="1" sz="1100">
                <a:solidFill>
                  <a:schemeClr val="lt2"/>
                </a:solidFill>
                <a:latin typeface="Montserrat"/>
                <a:ea typeface="Montserrat"/>
                <a:cs typeface="Montserrat"/>
                <a:sym typeface="Montserrat"/>
              </a:defRPr>
            </a:lvl5pPr>
            <a:lvl6pPr lvl="5">
              <a:buNone/>
              <a:defRPr b="1" sz="1100">
                <a:solidFill>
                  <a:schemeClr val="lt2"/>
                </a:solidFill>
                <a:latin typeface="Montserrat"/>
                <a:ea typeface="Montserrat"/>
                <a:cs typeface="Montserrat"/>
                <a:sym typeface="Montserrat"/>
              </a:defRPr>
            </a:lvl6pPr>
            <a:lvl7pPr lvl="6">
              <a:buNone/>
              <a:defRPr b="1" sz="1100">
                <a:solidFill>
                  <a:schemeClr val="lt2"/>
                </a:solidFill>
                <a:latin typeface="Montserrat"/>
                <a:ea typeface="Montserrat"/>
                <a:cs typeface="Montserrat"/>
                <a:sym typeface="Montserrat"/>
              </a:defRPr>
            </a:lvl7pPr>
            <a:lvl8pPr lvl="7">
              <a:buNone/>
              <a:defRPr b="1" sz="1100">
                <a:solidFill>
                  <a:schemeClr val="lt2"/>
                </a:solidFill>
                <a:latin typeface="Montserrat"/>
                <a:ea typeface="Montserrat"/>
                <a:cs typeface="Montserrat"/>
                <a:sym typeface="Montserrat"/>
              </a:defRPr>
            </a:lvl8pPr>
            <a:lvl9pPr lvl="8">
              <a:buNone/>
              <a:defRPr b="1" sz="1100">
                <a:solidFill>
                  <a:schemeClr val="lt2"/>
                </a:solidFill>
                <a:latin typeface="Montserrat"/>
                <a:ea typeface="Montserrat"/>
                <a:cs typeface="Montserrat"/>
                <a:sym typeface="Montserrat"/>
              </a:defRPr>
            </a:lvl9pPr>
          </a:lstStyle>
          <a:p>
            <a:pPr indent="0" lvl="0" marL="0" rtl="0" algn="l">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transition>
    <p:fade thruBlk="1"/>
  </p:transition>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 Id="rId3" Type="http://schemas.openxmlformats.org/officeDocument/2006/relationships/image" Target="../media/image2.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 Id="rId3"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Relationship Id="rId3" Type="http://schemas.openxmlformats.org/officeDocument/2006/relationships/image" Target="../media/image1.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7.xml"/><Relationship Id="rId3" Type="http://schemas.openxmlformats.org/officeDocument/2006/relationships/image" Target="../media/image7.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 Id="rId3"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56" name="Shape 256"/>
        <p:cNvGrpSpPr/>
        <p:nvPr/>
      </p:nvGrpSpPr>
      <p:grpSpPr>
        <a:xfrm>
          <a:off x="0" y="0"/>
          <a:ext cx="0" cy="0"/>
          <a:chOff x="0" y="0"/>
          <a:chExt cx="0" cy="0"/>
        </a:xfrm>
      </p:grpSpPr>
      <p:sp>
        <p:nvSpPr>
          <p:cNvPr id="257" name="Google Shape;257;p12"/>
          <p:cNvSpPr txBox="1"/>
          <p:nvPr/>
        </p:nvSpPr>
        <p:spPr>
          <a:xfrm>
            <a:off x="1908675" y="2131775"/>
            <a:ext cx="5478000" cy="8427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4800">
                <a:solidFill>
                  <a:srgbClr val="FFFFFF"/>
                </a:solidFill>
                <a:latin typeface="PT Serif"/>
                <a:ea typeface="PT Serif"/>
                <a:cs typeface="PT Serif"/>
                <a:sym typeface="PT Serif"/>
              </a:rPr>
              <a:t>ECONOMÍA NCA</a:t>
            </a:r>
            <a:endParaRPr sz="4800">
              <a:solidFill>
                <a:srgbClr val="FFFFFF"/>
              </a:solidFill>
              <a:latin typeface="PT Serif"/>
              <a:ea typeface="PT Serif"/>
              <a:cs typeface="PT Serif"/>
              <a:sym typeface="PT Serif"/>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28" name="Shape 328"/>
        <p:cNvGrpSpPr/>
        <p:nvPr/>
      </p:nvGrpSpPr>
      <p:grpSpPr>
        <a:xfrm>
          <a:off x="0" y="0"/>
          <a:ext cx="0" cy="0"/>
          <a:chOff x="0" y="0"/>
          <a:chExt cx="0" cy="0"/>
        </a:xfrm>
      </p:grpSpPr>
      <p:sp>
        <p:nvSpPr>
          <p:cNvPr id="329" name="Google Shape;329;p21"/>
          <p:cNvSpPr txBox="1"/>
          <p:nvPr>
            <p:ph idx="4294967295" type="ctrTitle"/>
          </p:nvPr>
        </p:nvSpPr>
        <p:spPr>
          <a:xfrm>
            <a:off x="638175" y="1202350"/>
            <a:ext cx="6593700" cy="11598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sz="9600"/>
              <a:t>Thanks!</a:t>
            </a:r>
            <a:endParaRPr sz="9600"/>
          </a:p>
        </p:txBody>
      </p:sp>
      <p:sp>
        <p:nvSpPr>
          <p:cNvPr id="330" name="Google Shape;330;p21"/>
          <p:cNvSpPr txBox="1"/>
          <p:nvPr>
            <p:ph idx="4294967295" type="subTitle"/>
          </p:nvPr>
        </p:nvSpPr>
        <p:spPr>
          <a:xfrm>
            <a:off x="714375" y="2401942"/>
            <a:ext cx="6593700" cy="1847700"/>
          </a:xfrm>
          <a:prstGeom prst="rect">
            <a:avLst/>
          </a:prstGeom>
        </p:spPr>
        <p:txBody>
          <a:bodyPr anchorCtr="0" anchor="t" bIns="91425" lIns="91425" spcFirstLastPara="1" rIns="91425" wrap="square" tIns="91425">
            <a:noAutofit/>
          </a:bodyPr>
          <a:lstStyle/>
          <a:p>
            <a:pPr indent="0" lvl="0" marL="0" rtl="0" algn="l">
              <a:spcBef>
                <a:spcPts val="600"/>
              </a:spcBef>
              <a:spcAft>
                <a:spcPts val="0"/>
              </a:spcAft>
              <a:buNone/>
            </a:pPr>
            <a:r>
              <a:rPr lang="en" sz="3600"/>
              <a:t>att:@samu_zgz ft. @aaronvaalle</a:t>
            </a:r>
            <a:endParaRPr sz="3600"/>
          </a:p>
        </p:txBody>
      </p:sp>
      <p:sp>
        <p:nvSpPr>
          <p:cNvPr id="331" name="Google Shape;331;p21"/>
          <p:cNvSpPr txBox="1"/>
          <p:nvPr>
            <p:ph idx="12" type="sldNum"/>
          </p:nvPr>
        </p:nvSpPr>
        <p:spPr>
          <a:xfrm>
            <a:off x="76200" y="39925"/>
            <a:ext cx="548700" cy="360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fld id="{00000000-1234-1234-1234-123412341234}" type="slidenum">
              <a:rPr lang="en"/>
              <a:t>‹#›</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61" name="Shape 261"/>
        <p:cNvGrpSpPr/>
        <p:nvPr/>
      </p:nvGrpSpPr>
      <p:grpSpPr>
        <a:xfrm>
          <a:off x="0" y="0"/>
          <a:ext cx="0" cy="0"/>
          <a:chOff x="0" y="0"/>
          <a:chExt cx="0" cy="0"/>
        </a:xfrm>
      </p:grpSpPr>
      <p:sp>
        <p:nvSpPr>
          <p:cNvPr id="262" name="Google Shape;262;p13"/>
          <p:cNvSpPr txBox="1"/>
          <p:nvPr>
            <p:ph type="title"/>
          </p:nvPr>
        </p:nvSpPr>
        <p:spPr>
          <a:xfrm>
            <a:off x="735875" y="476100"/>
            <a:ext cx="5917200" cy="6975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sz="3600"/>
              <a:t>ÍNDICE:</a:t>
            </a:r>
            <a:endParaRPr sz="3600"/>
          </a:p>
        </p:txBody>
      </p:sp>
      <p:sp>
        <p:nvSpPr>
          <p:cNvPr id="263" name="Google Shape;263;p13"/>
          <p:cNvSpPr txBox="1"/>
          <p:nvPr/>
        </p:nvSpPr>
        <p:spPr>
          <a:xfrm>
            <a:off x="735875" y="1351400"/>
            <a:ext cx="2644200" cy="2814900"/>
          </a:xfrm>
          <a:prstGeom prst="rect">
            <a:avLst/>
          </a:prstGeom>
          <a:noFill/>
          <a:ln>
            <a:noFill/>
          </a:ln>
        </p:spPr>
        <p:txBody>
          <a:bodyPr anchorCtr="0" anchor="t" bIns="91425" lIns="91425" spcFirstLastPara="1" rIns="91425" wrap="square" tIns="91425">
            <a:noAutofit/>
          </a:bodyPr>
          <a:lstStyle/>
          <a:p>
            <a:pPr indent="0" lvl="0" marL="0" rtl="0" algn="l">
              <a:spcBef>
                <a:spcPts val="600"/>
              </a:spcBef>
              <a:spcAft>
                <a:spcPts val="0"/>
              </a:spcAft>
              <a:buNone/>
            </a:pPr>
            <a:r>
              <a:rPr b="1" lang="en" sz="2400">
                <a:solidFill>
                  <a:srgbClr val="FFFFFF"/>
                </a:solidFill>
                <a:latin typeface="PT Serif"/>
                <a:ea typeface="PT Serif"/>
                <a:cs typeface="PT Serif"/>
                <a:sym typeface="PT Serif"/>
              </a:rPr>
              <a:t>1-Explicación</a:t>
            </a:r>
            <a:endParaRPr b="1" sz="2400">
              <a:solidFill>
                <a:srgbClr val="FFFFFF"/>
              </a:solidFill>
              <a:latin typeface="PT Serif"/>
              <a:ea typeface="PT Serif"/>
              <a:cs typeface="PT Serif"/>
              <a:sym typeface="PT Serif"/>
            </a:endParaRPr>
          </a:p>
          <a:p>
            <a:pPr indent="0" lvl="0" marL="0" rtl="0" algn="l">
              <a:spcBef>
                <a:spcPts val="600"/>
              </a:spcBef>
              <a:spcAft>
                <a:spcPts val="0"/>
              </a:spcAft>
              <a:buNone/>
            </a:pPr>
            <a:r>
              <a:rPr b="1" lang="en" sz="2400">
                <a:solidFill>
                  <a:srgbClr val="FFFFFF"/>
                </a:solidFill>
                <a:latin typeface="PT Serif"/>
                <a:ea typeface="PT Serif"/>
                <a:cs typeface="PT Serif"/>
                <a:sym typeface="PT Serif"/>
              </a:rPr>
              <a:t>2-Grupo 1</a:t>
            </a:r>
            <a:endParaRPr b="1" sz="2400">
              <a:solidFill>
                <a:srgbClr val="FFFFFF"/>
              </a:solidFill>
              <a:latin typeface="PT Serif"/>
              <a:ea typeface="PT Serif"/>
              <a:cs typeface="PT Serif"/>
              <a:sym typeface="PT Serif"/>
            </a:endParaRPr>
          </a:p>
          <a:p>
            <a:pPr indent="0" lvl="0" marL="0" rtl="0" algn="l">
              <a:spcBef>
                <a:spcPts val="600"/>
              </a:spcBef>
              <a:spcAft>
                <a:spcPts val="0"/>
              </a:spcAft>
              <a:buNone/>
            </a:pPr>
            <a:r>
              <a:rPr b="1" lang="en" sz="2400">
                <a:solidFill>
                  <a:srgbClr val="FFFFFF"/>
                </a:solidFill>
                <a:latin typeface="PT Serif"/>
                <a:ea typeface="PT Serif"/>
                <a:cs typeface="PT Serif"/>
                <a:sym typeface="PT Serif"/>
              </a:rPr>
              <a:t>3-Grupo 2</a:t>
            </a:r>
            <a:endParaRPr b="1" sz="2400">
              <a:solidFill>
                <a:srgbClr val="FFFFFF"/>
              </a:solidFill>
              <a:latin typeface="PT Serif"/>
              <a:ea typeface="PT Serif"/>
              <a:cs typeface="PT Serif"/>
              <a:sym typeface="PT Serif"/>
            </a:endParaRPr>
          </a:p>
          <a:p>
            <a:pPr indent="0" lvl="0" marL="0" rtl="0" algn="l">
              <a:spcBef>
                <a:spcPts val="600"/>
              </a:spcBef>
              <a:spcAft>
                <a:spcPts val="0"/>
              </a:spcAft>
              <a:buNone/>
            </a:pPr>
            <a:r>
              <a:rPr b="1" lang="en" sz="2400">
                <a:solidFill>
                  <a:srgbClr val="FFFFFF"/>
                </a:solidFill>
                <a:latin typeface="PT Serif"/>
                <a:ea typeface="PT Serif"/>
                <a:cs typeface="PT Serif"/>
                <a:sym typeface="PT Serif"/>
              </a:rPr>
              <a:t>4-Grupo 3</a:t>
            </a:r>
            <a:endParaRPr b="1" sz="2400">
              <a:solidFill>
                <a:srgbClr val="FFFFFF"/>
              </a:solidFill>
              <a:latin typeface="PT Serif"/>
              <a:ea typeface="PT Serif"/>
              <a:cs typeface="PT Serif"/>
              <a:sym typeface="PT Serif"/>
            </a:endParaRPr>
          </a:p>
          <a:p>
            <a:pPr indent="0" lvl="0" marL="0" rtl="0" algn="l">
              <a:spcBef>
                <a:spcPts val="600"/>
              </a:spcBef>
              <a:spcAft>
                <a:spcPts val="0"/>
              </a:spcAft>
              <a:buNone/>
            </a:pPr>
            <a:r>
              <a:rPr b="1" lang="en" sz="2400">
                <a:solidFill>
                  <a:srgbClr val="FFFFFF"/>
                </a:solidFill>
                <a:latin typeface="PT Serif"/>
                <a:ea typeface="PT Serif"/>
                <a:cs typeface="PT Serif"/>
                <a:sym typeface="PT Serif"/>
              </a:rPr>
              <a:t>5-Grupo 4</a:t>
            </a:r>
            <a:endParaRPr b="1" sz="2400">
              <a:solidFill>
                <a:srgbClr val="FFFFFF"/>
              </a:solidFill>
              <a:latin typeface="PT Serif"/>
              <a:ea typeface="PT Serif"/>
              <a:cs typeface="PT Serif"/>
              <a:sym typeface="PT Serif"/>
            </a:endParaRPr>
          </a:p>
          <a:p>
            <a:pPr indent="0" lvl="0" marL="0" rtl="0" algn="l">
              <a:spcBef>
                <a:spcPts val="600"/>
              </a:spcBef>
              <a:spcAft>
                <a:spcPts val="0"/>
              </a:spcAft>
              <a:buNone/>
            </a:pPr>
            <a:r>
              <a:rPr b="1" lang="en" sz="2400">
                <a:solidFill>
                  <a:srgbClr val="FFFFFF"/>
                </a:solidFill>
                <a:latin typeface="PT Serif"/>
                <a:ea typeface="PT Serif"/>
                <a:cs typeface="PT Serif"/>
                <a:sym typeface="PT Serif"/>
              </a:rPr>
              <a:t>6-Grupo 5</a:t>
            </a:r>
            <a:endParaRPr b="1" sz="2400">
              <a:solidFill>
                <a:srgbClr val="FFFFFF"/>
              </a:solidFill>
              <a:latin typeface="PT Serif"/>
              <a:ea typeface="PT Serif"/>
              <a:cs typeface="PT Serif"/>
              <a:sym typeface="PT Serif"/>
            </a:endParaRPr>
          </a:p>
          <a:p>
            <a:pPr indent="0" lvl="0" marL="0" rtl="0" algn="l">
              <a:spcBef>
                <a:spcPts val="600"/>
              </a:spcBef>
              <a:spcAft>
                <a:spcPts val="0"/>
              </a:spcAft>
              <a:buNone/>
            </a:pPr>
            <a:r>
              <a:rPr b="1" lang="en" sz="2400">
                <a:solidFill>
                  <a:srgbClr val="FFFFFF"/>
                </a:solidFill>
                <a:latin typeface="PT Serif"/>
                <a:ea typeface="PT Serif"/>
                <a:cs typeface="PT Serif"/>
                <a:sym typeface="PT Serif"/>
              </a:rPr>
              <a:t>7-Grupo 6</a:t>
            </a:r>
            <a:endParaRPr b="1" sz="2400">
              <a:solidFill>
                <a:srgbClr val="FFFFFF"/>
              </a:solidFill>
              <a:latin typeface="PT Serif"/>
              <a:ea typeface="PT Serif"/>
              <a:cs typeface="PT Serif"/>
              <a:sym typeface="PT Serif"/>
            </a:endParaRPr>
          </a:p>
          <a:p>
            <a:pPr indent="0" lvl="0" marL="0" rtl="0" algn="l">
              <a:spcBef>
                <a:spcPts val="600"/>
              </a:spcBef>
              <a:spcAft>
                <a:spcPts val="0"/>
              </a:spcAft>
              <a:buClr>
                <a:schemeClr val="dk1"/>
              </a:buClr>
              <a:buSzPts val="1100"/>
              <a:buFont typeface="Arial"/>
              <a:buNone/>
            </a:pPr>
            <a:r>
              <a:t/>
            </a:r>
            <a:endParaRPr sz="1100">
              <a:solidFill>
                <a:srgbClr val="FFFFFF"/>
              </a:solidFill>
              <a:latin typeface="PT Serif"/>
              <a:ea typeface="PT Serif"/>
              <a:cs typeface="PT Serif"/>
              <a:sym typeface="PT Serif"/>
            </a:endParaRPr>
          </a:p>
          <a:p>
            <a:pPr indent="0" lvl="0" marL="0" rtl="0" algn="l">
              <a:spcBef>
                <a:spcPts val="600"/>
              </a:spcBef>
              <a:spcAft>
                <a:spcPts val="0"/>
              </a:spcAft>
              <a:buNone/>
            </a:pPr>
            <a:r>
              <a:t/>
            </a:r>
            <a:endParaRPr sz="1100">
              <a:solidFill>
                <a:srgbClr val="FFFFFF"/>
              </a:solidFill>
              <a:latin typeface="PT Serif"/>
              <a:ea typeface="PT Serif"/>
              <a:cs typeface="PT Serif"/>
              <a:sym typeface="PT Serif"/>
            </a:endParaRPr>
          </a:p>
        </p:txBody>
      </p:sp>
      <p:sp>
        <p:nvSpPr>
          <p:cNvPr id="264" name="Google Shape;264;p13"/>
          <p:cNvSpPr txBox="1"/>
          <p:nvPr>
            <p:ph idx="12" type="sldNum"/>
          </p:nvPr>
        </p:nvSpPr>
        <p:spPr>
          <a:xfrm>
            <a:off x="76200" y="39925"/>
            <a:ext cx="548700" cy="360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fld id="{00000000-1234-1234-1234-123412341234}" type="slidenum">
              <a:rPr lang="en"/>
              <a:t>‹#›</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68" name="Shape 268"/>
        <p:cNvGrpSpPr/>
        <p:nvPr/>
      </p:nvGrpSpPr>
      <p:grpSpPr>
        <a:xfrm>
          <a:off x="0" y="0"/>
          <a:ext cx="0" cy="0"/>
          <a:chOff x="0" y="0"/>
          <a:chExt cx="0" cy="0"/>
        </a:xfrm>
      </p:grpSpPr>
      <p:sp>
        <p:nvSpPr>
          <p:cNvPr id="269" name="Google Shape;269;p14"/>
          <p:cNvSpPr txBox="1"/>
          <p:nvPr>
            <p:ph type="title"/>
          </p:nvPr>
        </p:nvSpPr>
        <p:spPr>
          <a:xfrm>
            <a:off x="624905" y="399925"/>
            <a:ext cx="5169000" cy="6975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a:t>1-EXPLICACIÓN:</a:t>
            </a:r>
            <a:endParaRPr/>
          </a:p>
        </p:txBody>
      </p:sp>
      <p:sp>
        <p:nvSpPr>
          <p:cNvPr id="270" name="Google Shape;270;p14"/>
          <p:cNvSpPr txBox="1"/>
          <p:nvPr>
            <p:ph idx="1" type="body"/>
          </p:nvPr>
        </p:nvSpPr>
        <p:spPr>
          <a:xfrm>
            <a:off x="717780" y="1513574"/>
            <a:ext cx="5169000" cy="3031200"/>
          </a:xfrm>
          <a:prstGeom prst="rect">
            <a:avLst/>
          </a:prstGeom>
        </p:spPr>
        <p:txBody>
          <a:bodyPr anchorCtr="0" anchor="t" bIns="91425" lIns="91425" spcFirstLastPara="1" rIns="91425" wrap="square" tIns="91425">
            <a:noAutofit/>
          </a:bodyPr>
          <a:lstStyle/>
          <a:p>
            <a:pPr indent="0" lvl="0" marL="0" rtl="0" algn="l">
              <a:spcBef>
                <a:spcPts val="600"/>
              </a:spcBef>
              <a:spcAft>
                <a:spcPts val="0"/>
              </a:spcAft>
              <a:buNone/>
            </a:pPr>
            <a:r>
              <a:rPr lang="en" sz="1400"/>
              <a:t>En la asignatura de economía lo que hemos realizado a lo largo de esta semana ha sido unos PowerPoint en los que por diferentes grupos hemos ido estudiando temas relacionados con la economía, pero que nos pueden influir en nuestro futuro, como por ejemplo: la brecha salarial entre hombres y mujeres , salarios por nivel de estudios...</a:t>
            </a:r>
            <a:endParaRPr sz="1400"/>
          </a:p>
        </p:txBody>
      </p:sp>
      <p:sp>
        <p:nvSpPr>
          <p:cNvPr id="271" name="Google Shape;271;p14"/>
          <p:cNvSpPr txBox="1"/>
          <p:nvPr>
            <p:ph idx="12" type="sldNum"/>
          </p:nvPr>
        </p:nvSpPr>
        <p:spPr>
          <a:xfrm>
            <a:off x="76200" y="39925"/>
            <a:ext cx="548700" cy="360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fld id="{00000000-1234-1234-1234-123412341234}" type="slidenum">
              <a:rPr lang="en"/>
              <a:t>‹#›</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75" name="Shape 275"/>
        <p:cNvGrpSpPr/>
        <p:nvPr/>
      </p:nvGrpSpPr>
      <p:grpSpPr>
        <a:xfrm>
          <a:off x="0" y="0"/>
          <a:ext cx="0" cy="0"/>
          <a:chOff x="0" y="0"/>
          <a:chExt cx="0" cy="0"/>
        </a:xfrm>
      </p:grpSpPr>
      <p:sp>
        <p:nvSpPr>
          <p:cNvPr id="276" name="Google Shape;276;p15"/>
          <p:cNvSpPr txBox="1"/>
          <p:nvPr>
            <p:ph idx="1" type="body"/>
          </p:nvPr>
        </p:nvSpPr>
        <p:spPr>
          <a:xfrm>
            <a:off x="624900" y="1097425"/>
            <a:ext cx="4562100" cy="1411500"/>
          </a:xfrm>
          <a:prstGeom prst="rect">
            <a:avLst/>
          </a:prstGeom>
        </p:spPr>
        <p:txBody>
          <a:bodyPr anchorCtr="0" anchor="t" bIns="91425" lIns="91425" spcFirstLastPara="1" rIns="91425" wrap="square" tIns="91425">
            <a:noAutofit/>
          </a:bodyPr>
          <a:lstStyle/>
          <a:p>
            <a:pPr indent="0" lvl="0" marL="0" rtl="0" algn="l">
              <a:spcBef>
                <a:spcPts val="600"/>
              </a:spcBef>
              <a:spcAft>
                <a:spcPts val="0"/>
              </a:spcAft>
              <a:buNone/>
            </a:pPr>
            <a:r>
              <a:rPr lang="en" sz="1400"/>
              <a:t>Realizamos una encuesta a los alumnos de 1 y nos dimos cuenta </a:t>
            </a:r>
            <a:r>
              <a:rPr lang="en" sz="1400"/>
              <a:t>a través</a:t>
            </a:r>
            <a:r>
              <a:rPr lang="en" sz="1400"/>
              <a:t> de unos gráficos que la mayoría de nosotros va a estudiar lo que más le gusta a ellos , pero habiendo hecho un previo descarte de algunas carreras por no tener salidas laborales.</a:t>
            </a:r>
            <a:endParaRPr sz="1400"/>
          </a:p>
        </p:txBody>
      </p:sp>
      <p:sp>
        <p:nvSpPr>
          <p:cNvPr id="277" name="Google Shape;277;p15"/>
          <p:cNvSpPr txBox="1"/>
          <p:nvPr>
            <p:ph idx="12" type="sldNum"/>
          </p:nvPr>
        </p:nvSpPr>
        <p:spPr>
          <a:xfrm>
            <a:off x="76200" y="39925"/>
            <a:ext cx="548700" cy="360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fld id="{00000000-1234-1234-1234-123412341234}" type="slidenum">
              <a:rPr lang="en"/>
              <a:t>‹#›</a:t>
            </a:fld>
            <a:endParaRPr/>
          </a:p>
        </p:txBody>
      </p:sp>
      <p:sp>
        <p:nvSpPr>
          <p:cNvPr id="278" name="Google Shape;278;p15"/>
          <p:cNvSpPr txBox="1"/>
          <p:nvPr>
            <p:ph type="title"/>
          </p:nvPr>
        </p:nvSpPr>
        <p:spPr>
          <a:xfrm>
            <a:off x="624905" y="399925"/>
            <a:ext cx="5169000" cy="6975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a:t>2-GRUPO 1</a:t>
            </a:r>
            <a:endParaRPr/>
          </a:p>
        </p:txBody>
      </p:sp>
      <p:pic>
        <p:nvPicPr>
          <p:cNvPr id="279" name="Google Shape;279;p15" title="Gráfico"/>
          <p:cNvPicPr preferRelativeResize="0"/>
          <p:nvPr/>
        </p:nvPicPr>
        <p:blipFill rotWithShape="1">
          <a:blip r:embed="rId3">
            <a:alphaModFix/>
          </a:blip>
          <a:srcRect b="0" l="0" r="0" t="0"/>
          <a:stretch/>
        </p:blipFill>
        <p:spPr>
          <a:xfrm>
            <a:off x="624897" y="2436800"/>
            <a:ext cx="4377399" cy="2706699"/>
          </a:xfrm>
          <a:prstGeom prst="rect">
            <a:avLst/>
          </a:prstGeom>
          <a:noFill/>
          <a:ln>
            <a:noFill/>
          </a:ln>
        </p:spPr>
      </p:pic>
      <p:pic>
        <p:nvPicPr>
          <p:cNvPr id="280" name="Google Shape;280;p15" title="Gráfico"/>
          <p:cNvPicPr preferRelativeResize="0"/>
          <p:nvPr/>
        </p:nvPicPr>
        <p:blipFill rotWithShape="1">
          <a:blip r:embed="rId4">
            <a:alphaModFix/>
          </a:blip>
          <a:srcRect b="0" l="0" r="0" t="0"/>
          <a:stretch/>
        </p:blipFill>
        <p:spPr>
          <a:xfrm>
            <a:off x="5187000" y="2360175"/>
            <a:ext cx="3957000" cy="278332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84" name="Shape 284"/>
        <p:cNvGrpSpPr/>
        <p:nvPr/>
      </p:nvGrpSpPr>
      <p:grpSpPr>
        <a:xfrm>
          <a:off x="0" y="0"/>
          <a:ext cx="0" cy="0"/>
          <a:chOff x="0" y="0"/>
          <a:chExt cx="0" cy="0"/>
        </a:xfrm>
      </p:grpSpPr>
      <p:sp>
        <p:nvSpPr>
          <p:cNvPr id="285" name="Google Shape;285;p16"/>
          <p:cNvSpPr txBox="1"/>
          <p:nvPr>
            <p:ph idx="1" type="body"/>
          </p:nvPr>
        </p:nvSpPr>
        <p:spPr>
          <a:xfrm>
            <a:off x="624900" y="1097425"/>
            <a:ext cx="4562100" cy="823800"/>
          </a:xfrm>
          <a:prstGeom prst="rect">
            <a:avLst/>
          </a:prstGeom>
        </p:spPr>
        <p:txBody>
          <a:bodyPr anchorCtr="0" anchor="t" bIns="91425" lIns="91425" spcFirstLastPara="1" rIns="91425" wrap="square" tIns="91425">
            <a:noAutofit/>
          </a:bodyPr>
          <a:lstStyle/>
          <a:p>
            <a:pPr indent="0" lvl="0" marL="0" rtl="0" algn="l">
              <a:spcBef>
                <a:spcPts val="600"/>
              </a:spcBef>
              <a:spcAft>
                <a:spcPts val="0"/>
              </a:spcAft>
              <a:buNone/>
            </a:pPr>
            <a:r>
              <a:rPr lang="en" sz="1400"/>
              <a:t>Este grupo unos de los temas que trataron fue la brecha salarial , aquí vemos un ejemplo en el área de magisterio en España.</a:t>
            </a:r>
            <a:endParaRPr sz="1400"/>
          </a:p>
        </p:txBody>
      </p:sp>
      <p:sp>
        <p:nvSpPr>
          <p:cNvPr id="286" name="Google Shape;286;p16"/>
          <p:cNvSpPr txBox="1"/>
          <p:nvPr>
            <p:ph idx="12" type="sldNum"/>
          </p:nvPr>
        </p:nvSpPr>
        <p:spPr>
          <a:xfrm>
            <a:off x="76200" y="39925"/>
            <a:ext cx="548700" cy="360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fld id="{00000000-1234-1234-1234-123412341234}" type="slidenum">
              <a:rPr lang="en"/>
              <a:t>‹#›</a:t>
            </a:fld>
            <a:endParaRPr/>
          </a:p>
        </p:txBody>
      </p:sp>
      <p:sp>
        <p:nvSpPr>
          <p:cNvPr id="287" name="Google Shape;287;p16"/>
          <p:cNvSpPr txBox="1"/>
          <p:nvPr>
            <p:ph type="title"/>
          </p:nvPr>
        </p:nvSpPr>
        <p:spPr>
          <a:xfrm>
            <a:off x="624905" y="399925"/>
            <a:ext cx="5169000" cy="6975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a:t>3</a:t>
            </a:r>
            <a:r>
              <a:rPr lang="en"/>
              <a:t>-GRUPO 2</a:t>
            </a:r>
            <a:endParaRPr/>
          </a:p>
        </p:txBody>
      </p:sp>
      <p:pic>
        <p:nvPicPr>
          <p:cNvPr id="288" name="Google Shape;288;p16" title="Chart"/>
          <p:cNvPicPr preferRelativeResize="0"/>
          <p:nvPr/>
        </p:nvPicPr>
        <p:blipFill rotWithShape="1">
          <a:blip r:embed="rId3">
            <a:alphaModFix/>
          </a:blip>
          <a:srcRect b="0" l="0" r="0" t="0"/>
          <a:stretch/>
        </p:blipFill>
        <p:spPr>
          <a:xfrm>
            <a:off x="1094375" y="1921216"/>
            <a:ext cx="5169000" cy="3196159"/>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92" name="Shape 292"/>
        <p:cNvGrpSpPr/>
        <p:nvPr/>
      </p:nvGrpSpPr>
      <p:grpSpPr>
        <a:xfrm>
          <a:off x="0" y="0"/>
          <a:ext cx="0" cy="0"/>
          <a:chOff x="0" y="0"/>
          <a:chExt cx="0" cy="0"/>
        </a:xfrm>
      </p:grpSpPr>
      <p:sp>
        <p:nvSpPr>
          <p:cNvPr id="293" name="Google Shape;293;p17"/>
          <p:cNvSpPr txBox="1"/>
          <p:nvPr>
            <p:ph idx="1" type="body"/>
          </p:nvPr>
        </p:nvSpPr>
        <p:spPr>
          <a:xfrm>
            <a:off x="624900" y="1097425"/>
            <a:ext cx="4562100" cy="823800"/>
          </a:xfrm>
          <a:prstGeom prst="rect">
            <a:avLst/>
          </a:prstGeom>
        </p:spPr>
        <p:txBody>
          <a:bodyPr anchorCtr="0" anchor="t" bIns="91425" lIns="91425" spcFirstLastPara="1" rIns="91425" wrap="square" tIns="91425">
            <a:noAutofit/>
          </a:bodyPr>
          <a:lstStyle/>
          <a:p>
            <a:pPr indent="0" lvl="0" marL="0" rtl="0" algn="l">
              <a:spcBef>
                <a:spcPts val="600"/>
              </a:spcBef>
              <a:spcAft>
                <a:spcPts val="0"/>
              </a:spcAft>
              <a:buNone/>
            </a:pPr>
            <a:r>
              <a:rPr lang="en" sz="1400"/>
              <a:t>Este grupo </a:t>
            </a:r>
            <a:r>
              <a:rPr lang="en" sz="1400"/>
              <a:t>trabajó</a:t>
            </a:r>
            <a:r>
              <a:rPr lang="en" sz="1400"/>
              <a:t> en su </a:t>
            </a:r>
            <a:r>
              <a:rPr lang="en" sz="1400"/>
              <a:t>presentación sobre la ocupación por nivel de estudios universitarios de CCSS/Humanidades</a:t>
            </a:r>
            <a:r>
              <a:rPr lang="en" sz="1400"/>
              <a:t> </a:t>
            </a:r>
            <a:endParaRPr sz="1400"/>
          </a:p>
        </p:txBody>
      </p:sp>
      <p:sp>
        <p:nvSpPr>
          <p:cNvPr id="294" name="Google Shape;294;p17"/>
          <p:cNvSpPr txBox="1"/>
          <p:nvPr>
            <p:ph idx="12" type="sldNum"/>
          </p:nvPr>
        </p:nvSpPr>
        <p:spPr>
          <a:xfrm>
            <a:off x="76200" y="39925"/>
            <a:ext cx="548700" cy="360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fld id="{00000000-1234-1234-1234-123412341234}" type="slidenum">
              <a:rPr lang="en"/>
              <a:t>‹#›</a:t>
            </a:fld>
            <a:endParaRPr/>
          </a:p>
        </p:txBody>
      </p:sp>
      <p:sp>
        <p:nvSpPr>
          <p:cNvPr id="295" name="Google Shape;295;p17"/>
          <p:cNvSpPr txBox="1"/>
          <p:nvPr>
            <p:ph type="title"/>
          </p:nvPr>
        </p:nvSpPr>
        <p:spPr>
          <a:xfrm>
            <a:off x="624905" y="399925"/>
            <a:ext cx="5169000" cy="6975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a:t>4</a:t>
            </a:r>
            <a:r>
              <a:rPr lang="en"/>
              <a:t>-GRUPO 3</a:t>
            </a:r>
            <a:endParaRPr/>
          </a:p>
        </p:txBody>
      </p:sp>
      <p:pic>
        <p:nvPicPr>
          <p:cNvPr id="296" name="Google Shape;296;p17"/>
          <p:cNvPicPr preferRelativeResize="0"/>
          <p:nvPr/>
        </p:nvPicPr>
        <p:blipFill rotWithShape="1">
          <a:blip r:embed="rId3">
            <a:alphaModFix/>
          </a:blip>
          <a:srcRect b="0" l="0" r="0" t="0"/>
          <a:stretch/>
        </p:blipFill>
        <p:spPr>
          <a:xfrm>
            <a:off x="122600" y="1935750"/>
            <a:ext cx="4562100" cy="2679838"/>
          </a:xfrm>
          <a:prstGeom prst="rect">
            <a:avLst/>
          </a:prstGeom>
          <a:noFill/>
          <a:ln>
            <a:noFill/>
          </a:ln>
        </p:spPr>
      </p:pic>
      <p:pic>
        <p:nvPicPr>
          <p:cNvPr id="297" name="Google Shape;297;p17"/>
          <p:cNvPicPr preferRelativeResize="0"/>
          <p:nvPr/>
        </p:nvPicPr>
        <p:blipFill rotWithShape="1">
          <a:blip r:embed="rId4">
            <a:alphaModFix/>
          </a:blip>
          <a:srcRect b="0" l="0" r="0" t="0"/>
          <a:stretch/>
        </p:blipFill>
        <p:spPr>
          <a:xfrm>
            <a:off x="4684700" y="1935739"/>
            <a:ext cx="4662025" cy="2738525"/>
          </a:xfrm>
          <a:prstGeom prst="rect">
            <a:avLst/>
          </a:prstGeom>
          <a:noFill/>
          <a:ln>
            <a:noFill/>
          </a:ln>
        </p:spPr>
      </p:pic>
      <p:sp>
        <p:nvSpPr>
          <p:cNvPr id="298" name="Google Shape;298;p17"/>
          <p:cNvSpPr txBox="1"/>
          <p:nvPr/>
        </p:nvSpPr>
        <p:spPr>
          <a:xfrm>
            <a:off x="3199600" y="2100875"/>
            <a:ext cx="1364400" cy="217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latin typeface="PT Serif"/>
                <a:ea typeface="PT Serif"/>
                <a:cs typeface="PT Serif"/>
                <a:sym typeface="PT Serif"/>
              </a:rPr>
              <a:t>HOMBRES</a:t>
            </a:r>
            <a:endParaRPr>
              <a:latin typeface="PT Serif"/>
              <a:ea typeface="PT Serif"/>
              <a:cs typeface="PT Serif"/>
              <a:sym typeface="PT Serif"/>
            </a:endParaRPr>
          </a:p>
        </p:txBody>
      </p:sp>
      <p:sp>
        <p:nvSpPr>
          <p:cNvPr id="299" name="Google Shape;299;p17"/>
          <p:cNvSpPr txBox="1"/>
          <p:nvPr/>
        </p:nvSpPr>
        <p:spPr>
          <a:xfrm>
            <a:off x="7823925" y="2161225"/>
            <a:ext cx="1231500" cy="360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latin typeface="PT Serif"/>
                <a:ea typeface="PT Serif"/>
                <a:cs typeface="PT Serif"/>
                <a:sym typeface="PT Serif"/>
              </a:rPr>
              <a:t>MUJERES</a:t>
            </a:r>
            <a:endParaRPr>
              <a:latin typeface="PT Serif"/>
              <a:ea typeface="PT Serif"/>
              <a:cs typeface="PT Serif"/>
              <a:sym typeface="PT Serif"/>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03" name="Shape 303"/>
        <p:cNvGrpSpPr/>
        <p:nvPr/>
      </p:nvGrpSpPr>
      <p:grpSpPr>
        <a:xfrm>
          <a:off x="0" y="0"/>
          <a:ext cx="0" cy="0"/>
          <a:chOff x="0" y="0"/>
          <a:chExt cx="0" cy="0"/>
        </a:xfrm>
      </p:grpSpPr>
      <p:sp>
        <p:nvSpPr>
          <p:cNvPr id="304" name="Google Shape;304;p18"/>
          <p:cNvSpPr txBox="1"/>
          <p:nvPr>
            <p:ph idx="1" type="body"/>
          </p:nvPr>
        </p:nvSpPr>
        <p:spPr>
          <a:xfrm>
            <a:off x="624900" y="1097425"/>
            <a:ext cx="4562100" cy="823800"/>
          </a:xfrm>
          <a:prstGeom prst="rect">
            <a:avLst/>
          </a:prstGeom>
        </p:spPr>
        <p:txBody>
          <a:bodyPr anchorCtr="0" anchor="t" bIns="91425" lIns="91425" spcFirstLastPara="1" rIns="91425" wrap="square" tIns="91425">
            <a:noAutofit/>
          </a:bodyPr>
          <a:lstStyle/>
          <a:p>
            <a:pPr indent="0" lvl="0" marL="0" rtl="0" algn="l">
              <a:spcBef>
                <a:spcPts val="600"/>
              </a:spcBef>
              <a:spcAft>
                <a:spcPts val="0"/>
              </a:spcAft>
              <a:buNone/>
            </a:pPr>
            <a:r>
              <a:rPr lang="en" sz="1400"/>
              <a:t>Este grupo trabajó en su presentación sobre la ocupación por nivel de estudios univers</a:t>
            </a:r>
            <a:r>
              <a:rPr lang="en" sz="1400"/>
              <a:t>itarios de ciencias.</a:t>
            </a:r>
            <a:endParaRPr sz="1400"/>
          </a:p>
        </p:txBody>
      </p:sp>
      <p:sp>
        <p:nvSpPr>
          <p:cNvPr id="305" name="Google Shape;305;p18"/>
          <p:cNvSpPr txBox="1"/>
          <p:nvPr>
            <p:ph idx="12" type="sldNum"/>
          </p:nvPr>
        </p:nvSpPr>
        <p:spPr>
          <a:xfrm>
            <a:off x="76200" y="39925"/>
            <a:ext cx="548700" cy="360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fld id="{00000000-1234-1234-1234-123412341234}" type="slidenum">
              <a:rPr lang="en"/>
              <a:t>‹#›</a:t>
            </a:fld>
            <a:endParaRPr/>
          </a:p>
        </p:txBody>
      </p:sp>
      <p:sp>
        <p:nvSpPr>
          <p:cNvPr id="306" name="Google Shape;306;p18"/>
          <p:cNvSpPr txBox="1"/>
          <p:nvPr>
            <p:ph type="title"/>
          </p:nvPr>
        </p:nvSpPr>
        <p:spPr>
          <a:xfrm>
            <a:off x="624905" y="399925"/>
            <a:ext cx="5169000" cy="6975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a:t>5</a:t>
            </a:r>
            <a:r>
              <a:rPr lang="en"/>
              <a:t>-GRUPO 4</a:t>
            </a:r>
            <a:endParaRPr/>
          </a:p>
        </p:txBody>
      </p:sp>
      <p:pic>
        <p:nvPicPr>
          <p:cNvPr descr="Captura de pantalla de un celular con letras&#10;&#10;Descripción generada automáticamente" id="307" name="Google Shape;307;p18"/>
          <p:cNvPicPr preferRelativeResize="0"/>
          <p:nvPr/>
        </p:nvPicPr>
        <p:blipFill rotWithShape="1">
          <a:blip r:embed="rId3">
            <a:alphaModFix/>
          </a:blip>
          <a:srcRect b="41181" l="-1000" r="999" t="26656"/>
          <a:stretch/>
        </p:blipFill>
        <p:spPr>
          <a:xfrm>
            <a:off x="1628100" y="1738650"/>
            <a:ext cx="4851475" cy="3404851"/>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11" name="Shape 311"/>
        <p:cNvGrpSpPr/>
        <p:nvPr/>
      </p:nvGrpSpPr>
      <p:grpSpPr>
        <a:xfrm>
          <a:off x="0" y="0"/>
          <a:ext cx="0" cy="0"/>
          <a:chOff x="0" y="0"/>
          <a:chExt cx="0" cy="0"/>
        </a:xfrm>
      </p:grpSpPr>
      <p:sp>
        <p:nvSpPr>
          <p:cNvPr id="312" name="Google Shape;312;p19"/>
          <p:cNvSpPr txBox="1"/>
          <p:nvPr>
            <p:ph idx="1" type="body"/>
          </p:nvPr>
        </p:nvSpPr>
        <p:spPr>
          <a:xfrm>
            <a:off x="624900" y="1097425"/>
            <a:ext cx="4562100" cy="823800"/>
          </a:xfrm>
          <a:prstGeom prst="rect">
            <a:avLst/>
          </a:prstGeom>
        </p:spPr>
        <p:txBody>
          <a:bodyPr anchorCtr="0" anchor="t" bIns="91425" lIns="91425" spcFirstLastPara="1" rIns="91425" wrap="square" tIns="91425">
            <a:noAutofit/>
          </a:bodyPr>
          <a:lstStyle/>
          <a:p>
            <a:pPr indent="0" lvl="0" marL="0" rtl="0" algn="l">
              <a:spcBef>
                <a:spcPts val="600"/>
              </a:spcBef>
              <a:spcAft>
                <a:spcPts val="0"/>
              </a:spcAft>
              <a:buNone/>
            </a:pPr>
            <a:r>
              <a:rPr lang="en" sz="1400"/>
              <a:t>Este grupo su trabajo consistió en buscar los sectores con más demanda de trabajo.</a:t>
            </a:r>
            <a:endParaRPr sz="1400"/>
          </a:p>
        </p:txBody>
      </p:sp>
      <p:sp>
        <p:nvSpPr>
          <p:cNvPr id="313" name="Google Shape;313;p19"/>
          <p:cNvSpPr txBox="1"/>
          <p:nvPr>
            <p:ph idx="12" type="sldNum"/>
          </p:nvPr>
        </p:nvSpPr>
        <p:spPr>
          <a:xfrm>
            <a:off x="76200" y="39925"/>
            <a:ext cx="548700" cy="360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fld id="{00000000-1234-1234-1234-123412341234}" type="slidenum">
              <a:rPr lang="en"/>
              <a:t>‹#›</a:t>
            </a:fld>
            <a:endParaRPr/>
          </a:p>
        </p:txBody>
      </p:sp>
      <p:sp>
        <p:nvSpPr>
          <p:cNvPr id="314" name="Google Shape;314;p19"/>
          <p:cNvSpPr txBox="1"/>
          <p:nvPr>
            <p:ph type="title"/>
          </p:nvPr>
        </p:nvSpPr>
        <p:spPr>
          <a:xfrm>
            <a:off x="624905" y="399925"/>
            <a:ext cx="5169000" cy="6975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a:t>7</a:t>
            </a:r>
            <a:r>
              <a:rPr lang="en"/>
              <a:t>-GRUPO 6</a:t>
            </a:r>
            <a:endParaRPr/>
          </a:p>
        </p:txBody>
      </p:sp>
      <p:sp>
        <p:nvSpPr>
          <p:cNvPr id="315" name="Google Shape;315;p19"/>
          <p:cNvSpPr/>
          <p:nvPr/>
        </p:nvSpPr>
        <p:spPr>
          <a:xfrm>
            <a:off x="624900" y="2045650"/>
            <a:ext cx="4275900" cy="2766600"/>
          </a:xfrm>
          <a:prstGeom prst="rect">
            <a:avLst/>
          </a:prstGeom>
          <a:noFill/>
          <a:ln cap="flat" cmpd="sng" w="28575">
            <a:solidFill>
              <a:srgbClr val="FFD966"/>
            </a:solidFill>
            <a:prstDash val="solid"/>
            <a:round/>
            <a:headEnd len="sm" w="sm" type="none"/>
            <a:tailEnd len="sm" w="sm" type="none"/>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rPr b="0" i="0" lang="en" sz="1800" u="none" cap="none" strike="noStrike">
                <a:solidFill>
                  <a:srgbClr val="FFFFFF"/>
                </a:solidFill>
                <a:latin typeface="Arial"/>
                <a:ea typeface="Arial"/>
                <a:cs typeface="Arial"/>
                <a:sym typeface="Arial"/>
              </a:rPr>
              <a:t>ACTUALMENTE(ARAGÓN)</a:t>
            </a:r>
            <a:endParaRPr b="0" i="0" sz="1800" u="none" cap="none" strike="noStrike">
              <a:solidFill>
                <a:srgbClr val="FFFFFF"/>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Arial"/>
              <a:ea typeface="Arial"/>
              <a:cs typeface="Arial"/>
              <a:sym typeface="Arial"/>
            </a:endParaRPr>
          </a:p>
          <a:p>
            <a:pPr indent="-342900" lvl="0" marL="457200" marR="0" rtl="0" algn="l">
              <a:lnSpc>
                <a:spcPct val="100000"/>
              </a:lnSpc>
              <a:spcBef>
                <a:spcPts val="0"/>
              </a:spcBef>
              <a:spcAft>
                <a:spcPts val="0"/>
              </a:spcAft>
              <a:buClr>
                <a:srgbClr val="FFFFFF"/>
              </a:buClr>
              <a:buSzPts val="1800"/>
              <a:buFont typeface="Arial"/>
              <a:buAutoNum type="arabicPeriod"/>
            </a:pPr>
            <a:r>
              <a:rPr b="0" i="0" lang="en" sz="1800" u="none" cap="none" strike="noStrike">
                <a:solidFill>
                  <a:srgbClr val="FFFFFF"/>
                </a:solidFill>
                <a:latin typeface="Arial"/>
                <a:ea typeface="Arial"/>
                <a:cs typeface="Arial"/>
                <a:sym typeface="Arial"/>
              </a:rPr>
              <a:t>Personal de limpieza</a:t>
            </a:r>
            <a:endParaRPr b="0" i="0" sz="1800" u="none" cap="none" strike="noStrike">
              <a:solidFill>
                <a:srgbClr val="FFFFFF"/>
              </a:solidFill>
              <a:latin typeface="Arial"/>
              <a:ea typeface="Arial"/>
              <a:cs typeface="Arial"/>
              <a:sym typeface="Arial"/>
            </a:endParaRPr>
          </a:p>
          <a:p>
            <a:pPr indent="-342900" lvl="0" marL="457200" marR="0" rtl="0" algn="l">
              <a:lnSpc>
                <a:spcPct val="100000"/>
              </a:lnSpc>
              <a:spcBef>
                <a:spcPts val="0"/>
              </a:spcBef>
              <a:spcAft>
                <a:spcPts val="0"/>
              </a:spcAft>
              <a:buClr>
                <a:srgbClr val="FFFFFF"/>
              </a:buClr>
              <a:buSzPts val="1800"/>
              <a:buFont typeface="Arial"/>
              <a:buAutoNum type="arabicPeriod"/>
            </a:pPr>
            <a:r>
              <a:rPr b="0" i="0" lang="en" sz="1800" u="none" cap="none" strike="noStrike">
                <a:solidFill>
                  <a:srgbClr val="FFFFFF"/>
                </a:solidFill>
                <a:latin typeface="Arial"/>
                <a:ea typeface="Arial"/>
                <a:cs typeface="Arial"/>
                <a:sym typeface="Arial"/>
              </a:rPr>
              <a:t>Peones en industrias manufacturadas</a:t>
            </a:r>
            <a:endParaRPr b="0" i="0" sz="1800" u="none" cap="none" strike="noStrike">
              <a:solidFill>
                <a:srgbClr val="FFFFFF"/>
              </a:solidFill>
              <a:latin typeface="Arial"/>
              <a:ea typeface="Arial"/>
              <a:cs typeface="Arial"/>
              <a:sym typeface="Arial"/>
            </a:endParaRPr>
          </a:p>
          <a:p>
            <a:pPr indent="-342900" lvl="0" marL="457200" marR="0" rtl="0" algn="l">
              <a:lnSpc>
                <a:spcPct val="100000"/>
              </a:lnSpc>
              <a:spcBef>
                <a:spcPts val="0"/>
              </a:spcBef>
              <a:spcAft>
                <a:spcPts val="0"/>
              </a:spcAft>
              <a:buClr>
                <a:srgbClr val="FFFFFF"/>
              </a:buClr>
              <a:buSzPts val="1800"/>
              <a:buFont typeface="Arial"/>
              <a:buAutoNum type="arabicPeriod"/>
            </a:pPr>
            <a:r>
              <a:rPr b="0" i="0" lang="en" sz="1800" u="none" cap="none" strike="noStrike">
                <a:solidFill>
                  <a:srgbClr val="FFFFFF"/>
                </a:solidFill>
                <a:latin typeface="Arial"/>
                <a:ea typeface="Arial"/>
                <a:cs typeface="Arial"/>
                <a:sym typeface="Arial"/>
              </a:rPr>
              <a:t>Mozos de carga y descarga</a:t>
            </a:r>
            <a:endParaRPr b="0" i="0" sz="1800" u="none" cap="none" strike="noStrike">
              <a:solidFill>
                <a:srgbClr val="FFFFFF"/>
              </a:solidFill>
              <a:latin typeface="Arial"/>
              <a:ea typeface="Arial"/>
              <a:cs typeface="Arial"/>
              <a:sym typeface="Arial"/>
            </a:endParaRPr>
          </a:p>
          <a:p>
            <a:pPr indent="-342900" lvl="0" marL="457200" marR="0" rtl="0" algn="l">
              <a:lnSpc>
                <a:spcPct val="100000"/>
              </a:lnSpc>
              <a:spcBef>
                <a:spcPts val="0"/>
              </a:spcBef>
              <a:spcAft>
                <a:spcPts val="0"/>
              </a:spcAft>
              <a:buClr>
                <a:srgbClr val="FFFFFF"/>
              </a:buClr>
              <a:buSzPts val="1800"/>
              <a:buFont typeface="Arial"/>
              <a:buAutoNum type="arabicPeriod"/>
            </a:pPr>
            <a:r>
              <a:rPr b="0" i="0" lang="en" sz="1800" u="none" cap="none" strike="noStrike">
                <a:solidFill>
                  <a:srgbClr val="FFFFFF"/>
                </a:solidFill>
                <a:latin typeface="Arial"/>
                <a:ea typeface="Arial"/>
                <a:cs typeface="Arial"/>
                <a:sym typeface="Arial"/>
              </a:rPr>
              <a:t>Puestos administrativos</a:t>
            </a:r>
            <a:endParaRPr b="0" i="0" sz="1800" u="none" cap="none" strike="noStrike">
              <a:solidFill>
                <a:srgbClr val="FFFFFF"/>
              </a:solidFill>
              <a:latin typeface="Arial"/>
              <a:ea typeface="Arial"/>
              <a:cs typeface="Arial"/>
              <a:sym typeface="Arial"/>
            </a:endParaRPr>
          </a:p>
          <a:p>
            <a:pPr indent="-342900" lvl="0" marL="457200" marR="0" rtl="0" algn="l">
              <a:lnSpc>
                <a:spcPct val="100000"/>
              </a:lnSpc>
              <a:spcBef>
                <a:spcPts val="0"/>
              </a:spcBef>
              <a:spcAft>
                <a:spcPts val="0"/>
              </a:spcAft>
              <a:buClr>
                <a:srgbClr val="FFFFFF"/>
              </a:buClr>
              <a:buSzPts val="1800"/>
              <a:buFont typeface="Arial"/>
              <a:buAutoNum type="arabicPeriod"/>
            </a:pPr>
            <a:r>
              <a:rPr b="0" i="0" lang="en" sz="1800" u="none" cap="none" strike="noStrike">
                <a:solidFill>
                  <a:srgbClr val="FFFFFF"/>
                </a:solidFill>
                <a:latin typeface="Arial"/>
                <a:ea typeface="Arial"/>
                <a:cs typeface="Arial"/>
                <a:sym typeface="Arial"/>
              </a:rPr>
              <a:t>Camareros</a:t>
            </a:r>
            <a:endParaRPr b="0" i="0" sz="1800" u="none" cap="none" strike="noStrike">
              <a:solidFill>
                <a:srgbClr val="FFFFFF"/>
              </a:solidFill>
              <a:latin typeface="Arial"/>
              <a:ea typeface="Arial"/>
              <a:cs typeface="Arial"/>
              <a:sym typeface="Arial"/>
            </a:endParaRPr>
          </a:p>
          <a:p>
            <a:pPr indent="-342900" lvl="0" marL="457200" marR="0" rtl="0" algn="l">
              <a:lnSpc>
                <a:spcPct val="100000"/>
              </a:lnSpc>
              <a:spcBef>
                <a:spcPts val="0"/>
              </a:spcBef>
              <a:spcAft>
                <a:spcPts val="0"/>
              </a:spcAft>
              <a:buClr>
                <a:srgbClr val="FFFFFF"/>
              </a:buClr>
              <a:buSzPts val="1800"/>
              <a:buFont typeface="Arial"/>
              <a:buAutoNum type="arabicPeriod"/>
            </a:pPr>
            <a:r>
              <a:rPr b="0" i="0" lang="en" sz="1800" u="none" cap="none" strike="noStrike">
                <a:solidFill>
                  <a:srgbClr val="FFFFFF"/>
                </a:solidFill>
                <a:latin typeface="Arial"/>
                <a:ea typeface="Arial"/>
                <a:cs typeface="Arial"/>
                <a:sym typeface="Arial"/>
              </a:rPr>
              <a:t>Reponedores de hipermercados</a:t>
            </a:r>
            <a:endParaRPr b="0" i="0" sz="1800" u="none" cap="none" strike="noStrike">
              <a:solidFill>
                <a:srgbClr val="FFFFFF"/>
              </a:solidFill>
              <a:latin typeface="Arial"/>
              <a:ea typeface="Arial"/>
              <a:cs typeface="Arial"/>
              <a:sym typeface="Arial"/>
            </a:endParaRPr>
          </a:p>
        </p:txBody>
      </p:sp>
      <p:sp>
        <p:nvSpPr>
          <p:cNvPr id="316" name="Google Shape;316;p19"/>
          <p:cNvSpPr/>
          <p:nvPr/>
        </p:nvSpPr>
        <p:spPr>
          <a:xfrm>
            <a:off x="4976200" y="2045650"/>
            <a:ext cx="4167900" cy="2766600"/>
          </a:xfrm>
          <a:prstGeom prst="rect">
            <a:avLst/>
          </a:prstGeom>
          <a:noFill/>
          <a:ln cap="flat" cmpd="sng" w="28575">
            <a:solidFill>
              <a:srgbClr val="FFD966"/>
            </a:solidFill>
            <a:prstDash val="solid"/>
            <a:round/>
            <a:headEnd len="sm" w="sm" type="none"/>
            <a:tailEnd len="sm" w="sm" type="none"/>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rPr b="0" i="0" lang="en" sz="1800" u="none" cap="none" strike="noStrike">
                <a:solidFill>
                  <a:srgbClr val="FFFFFF"/>
                </a:solidFill>
                <a:latin typeface="Arial"/>
                <a:ea typeface="Arial"/>
                <a:cs typeface="Arial"/>
                <a:sym typeface="Arial"/>
              </a:rPr>
              <a:t>ACTUALMENTE(ESPAÑA)</a:t>
            </a:r>
            <a:endParaRPr b="0" i="0" sz="1800" u="none" cap="none" strike="noStrike">
              <a:solidFill>
                <a:srgbClr val="FFFFFF"/>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FFFFFF"/>
                </a:solidFill>
                <a:latin typeface="Arial"/>
                <a:ea typeface="Arial"/>
                <a:cs typeface="Arial"/>
                <a:sym typeface="Arial"/>
              </a:rPr>
              <a:t>Comerciantes</a:t>
            </a:r>
            <a:endParaRPr b="0" i="0" sz="1800" u="none" cap="none" strike="noStrike">
              <a:solidFill>
                <a:srgbClr val="FFFFFF"/>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FFFFFF"/>
                </a:solidFill>
                <a:latin typeface="Arial"/>
                <a:ea typeface="Arial"/>
                <a:cs typeface="Arial"/>
                <a:sym typeface="Arial"/>
              </a:rPr>
              <a:t>Ingeniero de telecomunicaciones</a:t>
            </a:r>
            <a:endParaRPr b="0" i="0" sz="1800" u="none" cap="none" strike="noStrike">
              <a:solidFill>
                <a:srgbClr val="FFFFFF"/>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FFFFFF"/>
                </a:solidFill>
                <a:latin typeface="Arial"/>
                <a:ea typeface="Arial"/>
                <a:cs typeface="Arial"/>
                <a:sym typeface="Arial"/>
              </a:rPr>
              <a:t>Hostelería</a:t>
            </a:r>
            <a:endParaRPr b="0" i="0" sz="1800" u="none" cap="none" strike="noStrike">
              <a:solidFill>
                <a:srgbClr val="FFFFFF"/>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FFFFFF"/>
                </a:solidFill>
                <a:latin typeface="Arial"/>
                <a:ea typeface="Arial"/>
                <a:cs typeface="Arial"/>
                <a:sym typeface="Arial"/>
              </a:rPr>
              <a:t>Fabricantes de transportes</a:t>
            </a:r>
            <a:endParaRPr b="0" i="0" sz="1800" u="none" cap="none" strike="noStrike">
              <a:solidFill>
                <a:srgbClr val="FFFFFF"/>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20" name="Shape 320"/>
        <p:cNvGrpSpPr/>
        <p:nvPr/>
      </p:nvGrpSpPr>
      <p:grpSpPr>
        <a:xfrm>
          <a:off x="0" y="0"/>
          <a:ext cx="0" cy="0"/>
          <a:chOff x="0" y="0"/>
          <a:chExt cx="0" cy="0"/>
        </a:xfrm>
      </p:grpSpPr>
      <p:sp>
        <p:nvSpPr>
          <p:cNvPr id="321" name="Google Shape;321;p20"/>
          <p:cNvSpPr txBox="1"/>
          <p:nvPr>
            <p:ph idx="1" type="body"/>
          </p:nvPr>
        </p:nvSpPr>
        <p:spPr>
          <a:xfrm>
            <a:off x="624900" y="1097425"/>
            <a:ext cx="4562100" cy="587700"/>
          </a:xfrm>
          <a:prstGeom prst="rect">
            <a:avLst/>
          </a:prstGeom>
        </p:spPr>
        <p:txBody>
          <a:bodyPr anchorCtr="0" anchor="t" bIns="91425" lIns="91425" spcFirstLastPara="1" rIns="91425" wrap="square" tIns="91425">
            <a:noAutofit/>
          </a:bodyPr>
          <a:lstStyle/>
          <a:p>
            <a:pPr indent="0" lvl="0" marL="0" rtl="0" algn="l">
              <a:spcBef>
                <a:spcPts val="600"/>
              </a:spcBef>
              <a:spcAft>
                <a:spcPts val="0"/>
              </a:spcAft>
              <a:buNone/>
            </a:pPr>
            <a:r>
              <a:rPr lang="en" sz="1400">
                <a:solidFill>
                  <a:srgbClr val="FFFFFF"/>
                </a:solidFill>
              </a:rPr>
              <a:t>Este grupo trabajó en su presentación sobre la tasa de inserción laboral </a:t>
            </a:r>
            <a:r>
              <a:rPr lang="en" sz="1400">
                <a:solidFill>
                  <a:srgbClr val="FFFFFF"/>
                </a:solidFill>
              </a:rPr>
              <a:t>de titulados universitarios.</a:t>
            </a:r>
            <a:endParaRPr sz="1400">
              <a:solidFill>
                <a:srgbClr val="FFFFFF"/>
              </a:solidFill>
            </a:endParaRPr>
          </a:p>
        </p:txBody>
      </p:sp>
      <p:sp>
        <p:nvSpPr>
          <p:cNvPr id="322" name="Google Shape;322;p20"/>
          <p:cNvSpPr txBox="1"/>
          <p:nvPr>
            <p:ph idx="12" type="sldNum"/>
          </p:nvPr>
        </p:nvSpPr>
        <p:spPr>
          <a:xfrm>
            <a:off x="76200" y="39925"/>
            <a:ext cx="548700" cy="360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fld id="{00000000-1234-1234-1234-123412341234}" type="slidenum">
              <a:rPr lang="en"/>
              <a:t>‹#›</a:t>
            </a:fld>
            <a:endParaRPr/>
          </a:p>
        </p:txBody>
      </p:sp>
      <p:sp>
        <p:nvSpPr>
          <p:cNvPr id="323" name="Google Shape;323;p20"/>
          <p:cNvSpPr txBox="1"/>
          <p:nvPr>
            <p:ph type="title"/>
          </p:nvPr>
        </p:nvSpPr>
        <p:spPr>
          <a:xfrm>
            <a:off x="624905" y="399925"/>
            <a:ext cx="5169000" cy="6975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a:t>6</a:t>
            </a:r>
            <a:r>
              <a:rPr lang="en"/>
              <a:t>-GRUPO 5</a:t>
            </a:r>
            <a:endParaRPr/>
          </a:p>
        </p:txBody>
      </p:sp>
      <p:pic>
        <p:nvPicPr>
          <p:cNvPr descr="Imagen gráfico" id="324" name="Google Shape;324;p20" title="Ir a tabla de datos"/>
          <p:cNvPicPr preferRelativeResize="0"/>
          <p:nvPr/>
        </p:nvPicPr>
        <p:blipFill rotWithShape="1">
          <a:blip r:embed="rId3">
            <a:alphaModFix/>
          </a:blip>
          <a:srcRect b="0" l="0" r="0" t="0"/>
          <a:stretch/>
        </p:blipFill>
        <p:spPr>
          <a:xfrm>
            <a:off x="1734475" y="1685125"/>
            <a:ext cx="3067100" cy="3277275"/>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Balthasar template">
  <a:themeElements>
    <a:clrScheme name="Custom 347">
      <a:dk1>
        <a:srgbClr val="EFEFEF"/>
      </a:dk1>
      <a:lt1>
        <a:srgbClr val="004046"/>
      </a:lt1>
      <a:dk2>
        <a:srgbClr val="6AA84F"/>
      </a:dk2>
      <a:lt2>
        <a:srgbClr val="007074"/>
      </a:lt2>
      <a:accent1>
        <a:srgbClr val="00BFC9"/>
      </a:accent1>
      <a:accent2>
        <a:srgbClr val="00FFFF"/>
      </a:accent2>
      <a:accent3>
        <a:srgbClr val="DDFFFF"/>
      </a:accent3>
      <a:accent4>
        <a:srgbClr val="B6D7A8"/>
      </a:accent4>
      <a:accent5>
        <a:srgbClr val="D9D9D9"/>
      </a:accent5>
      <a:accent6>
        <a:srgbClr val="004046"/>
      </a:accent6>
      <a:hlink>
        <a:srgbClr val="00BFC9"/>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