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6639a3a1f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6639a3a1f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6639a3a1f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6639a3a1f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6639a3a1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6639a3a1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6639a3a1f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6639a3a1f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66524b9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66524b9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6639a3a1f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6639a3a1f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6639a3a1f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6639a3a1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6639a3a1f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6639a3a1f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70c4d93c5238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70c4d93c5238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6639a3a1f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6639a3a1f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latin typeface="Impact"/>
                <a:ea typeface="Impact"/>
                <a:cs typeface="Impact"/>
                <a:sym typeface="Impact"/>
              </a:rPr>
              <a:t>LATÍN</a:t>
            </a:r>
            <a:endParaRPr sz="9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719675" y="2953625"/>
            <a:ext cx="27531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Aaron Valle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Elisabeth Frey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Miguel López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Sara Del Pozo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Alexandra Rodriguez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50" y="0"/>
            <a:ext cx="2747417" cy="21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Average"/>
                <a:ea typeface="Average"/>
                <a:cs typeface="Average"/>
                <a:sym typeface="Average"/>
              </a:rPr>
              <a:t>2. EXPRESIONES LATINAS EN LA PUBLICIDAD</a:t>
            </a:r>
            <a:r>
              <a:rPr lang="es"/>
              <a:t> 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763" y="1762125"/>
            <a:ext cx="303847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534025" y="3794550"/>
            <a:ext cx="626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                                      Viene de “Vox,vocis” y significa voz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Average"/>
                <a:ea typeface="Average"/>
                <a:cs typeface="Average"/>
                <a:sym typeface="Average"/>
              </a:rPr>
              <a:t>3. </a:t>
            </a:r>
            <a:r>
              <a:rPr lang="es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EXPRESIONES LATINAS EN EL ESPAÑOL ACTUAL.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391275"/>
            <a:ext cx="7881300" cy="31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Currículum vítae→ se traduce como “carrera de la vida”  y es el currículo de los títulos, trabajos realizados… que califican a las personas.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Déficit→ nombre que recibe la falta o escasez de algo.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Vox pópuli→ se traduce como voz del pueblo.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Ad litteram → quiere decir al pie de la letra o literalmente.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FFFFFF"/>
                </a:solidFill>
              </a:rPr>
              <a:t>A posteriori→</a:t>
            </a:r>
            <a:r>
              <a:rPr lang="es">
                <a:solidFill>
                  <a:srgbClr val="FFFFFF"/>
                </a:solidFill>
              </a:rPr>
              <a:t> </a:t>
            </a:r>
            <a:r>
              <a:rPr lang="es">
                <a:solidFill>
                  <a:srgbClr val="FFFFFF"/>
                </a:solidFill>
              </a:rPr>
              <a:t>posterior a.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9072" y="1684350"/>
            <a:ext cx="2154775" cy="34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ÍNDICE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s">
                <a:solidFill>
                  <a:srgbClr val="FFFFFF"/>
                </a:solidFill>
              </a:rPr>
              <a:t>EXPRESIONES LATINAS EN DIFERENTES ÁMBITOS LATINOS.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s">
                <a:solidFill>
                  <a:srgbClr val="FFFFFF"/>
                </a:solidFill>
              </a:rPr>
              <a:t>EXPRESIONES LATINAS EN LA PUBLICIDAD.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s">
                <a:solidFill>
                  <a:srgbClr val="FFFFFF"/>
                </a:solidFill>
              </a:rPr>
              <a:t>EXPRESIONES LATINAS EN EL ESPAÑOL ACTUAL.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700" y="1630200"/>
            <a:ext cx="2649825" cy="26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424125" y="50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age"/>
              <a:buAutoNum type="arabicPeriod"/>
            </a:pPr>
            <a:r>
              <a:rPr lang="es" sz="2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EXPRESIONES LATINAS EN DIFERENTES ÁMBITOS LATINOS.</a:t>
            </a:r>
            <a:endParaRPr sz="2000"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871300" y="1208675"/>
            <a:ext cx="697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rgbClr val="FFFFFF"/>
                </a:solidFill>
              </a:rPr>
              <a:t>BIOLOGÍA</a:t>
            </a:r>
            <a:r>
              <a:rPr lang="es" u="sng"/>
              <a:t> </a:t>
            </a:r>
            <a:r>
              <a:rPr lang="es"/>
              <a:t>                                                               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   Plantas verdes →</a:t>
            </a:r>
            <a:r>
              <a:rPr lang="es">
                <a:solidFill>
                  <a:srgbClr val="FFFFFF"/>
                </a:solidFill>
              </a:rPr>
              <a:t> virdi plantae                               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   Plantas terrestres→ embryophyta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   Animal→ regnum animalia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   Perro→ canis lupus familiaris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   Caballo→ equus ferus caballus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75" y="1714600"/>
            <a:ext cx="2268099" cy="226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verage"/>
              <a:buAutoNum type="arabicPeriod"/>
            </a:pPr>
            <a:r>
              <a:rPr lang="es" sz="2000">
                <a:latin typeface="Average"/>
                <a:ea typeface="Average"/>
                <a:cs typeface="Average"/>
                <a:sym typeface="Average"/>
              </a:rPr>
              <a:t>EXPRESIONES LATINAS EN DIFERENTES ÁMBITOS LATINOS.</a:t>
            </a:r>
            <a:endParaRPr sz="20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rgbClr val="FFFFFF"/>
                </a:solidFill>
              </a:rPr>
              <a:t>RELIGIÓN</a:t>
            </a:r>
            <a:endParaRPr u="sng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Viacrucis → Camino de la cruz.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Tedeum → Es un cántico religioso de acción de gracias, que comienza con las palabras latinas “Te Deum laudamus”.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Credo →  Conjunto de convicciones de una persona o grupo.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R.I.P. → Requiescat in pace-descansa en paz.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FFFFFF"/>
                </a:solidFill>
              </a:rPr>
              <a:t>Réquiem→ Descanso.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300" y="692425"/>
            <a:ext cx="1712000" cy="17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age"/>
              <a:buAutoNum type="arabicPeriod"/>
            </a:pPr>
            <a:r>
              <a:rPr lang="es" sz="2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EXPRESIONES LATINAS EN DIFERENTES ÁMBITOS LATINOS</a:t>
            </a:r>
            <a:endParaRPr sz="2000"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rgbClr val="FFFFFF"/>
                </a:solidFill>
              </a:rPr>
              <a:t> FILOSOFÍA</a:t>
            </a:r>
            <a:endParaRPr u="sng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Priori→  con anterioridad a la  experiencia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Carpe diem→ Aprovecha el momento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 A posteriori→ con posterioridad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Tempus Fugit→ el tiempo vuela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 Cogíto ergo sum→ pienso luego existo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                                                                                                      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 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99" y="1673023"/>
            <a:ext cx="1777149" cy="19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age"/>
              <a:buAutoNum type="arabicPeriod"/>
            </a:pPr>
            <a:r>
              <a:rPr lang="es" sz="2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EXPRESIONES LATINAS EN DIFERENTES ÁMBITOS LATINOS</a:t>
            </a:r>
            <a:endParaRPr sz="2000"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rgbClr val="FFFFFF"/>
                </a:solidFill>
              </a:rPr>
              <a:t>DERECHO</a:t>
            </a:r>
            <a:endParaRPr u="sng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Abiuratio→ negación jurada de la tendencia o débito de una cosa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Accesio→ modo de adquisición de la propiedad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Amensa et toro→ divorcio vincular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Abusus non tollit→ el abuso no quita el uso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FFFFFF"/>
                </a:solidFill>
              </a:rPr>
              <a:t>Actiones bona fidei→ acciones que permiten al juez una amplio margen para pronunciarse sobre cuestiones concomitantes al proceso.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1650" y="731225"/>
            <a:ext cx="1667000" cy="1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Average"/>
                <a:ea typeface="Average"/>
                <a:cs typeface="Average"/>
                <a:sym typeface="Average"/>
              </a:rPr>
              <a:t>2. </a:t>
            </a:r>
            <a:r>
              <a:rPr lang="es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EXPRESIONES LATINAS EN LA PUBLICIDAD.</a:t>
            </a:r>
            <a:endParaRPr sz="24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00" y="1218550"/>
            <a:ext cx="247650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77800" y="3091725"/>
            <a:ext cx="2613900" cy="1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La marca audi toma su nombre del imperativo del verbo audire(oír).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85800"/>
            <a:ext cx="4030801" cy="208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5368350" y="3625725"/>
            <a:ext cx="30075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Término para referirse a su grandeza, en el sentido de calidad y amplitud.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Average"/>
                <a:ea typeface="Average"/>
                <a:cs typeface="Average"/>
                <a:sym typeface="Average"/>
              </a:rPr>
              <a:t>2. EXPRESIONES LATINAS EN LA PUBLICIDAD</a:t>
            </a:r>
            <a:r>
              <a:rPr lang="es"/>
              <a:t> 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75" y="1414200"/>
            <a:ext cx="1902375" cy="19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250" y="1285975"/>
            <a:ext cx="2201675" cy="22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365375" y="3485225"/>
            <a:ext cx="3513300" cy="1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Calipo-Gobernador que derrocó al tirano Dion s.(V)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5354300" y="3534425"/>
            <a:ext cx="32040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“Magnus” y significa “grande”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Average"/>
                <a:ea typeface="Average"/>
                <a:cs typeface="Average"/>
                <a:sym typeface="Average"/>
              </a:rPr>
              <a:t>2. EXPRESIONES LATINAS EN LA PUBLICIDAD</a:t>
            </a:r>
            <a:r>
              <a:rPr lang="es"/>
              <a:t> 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302" y="1964527"/>
            <a:ext cx="5773399" cy="12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801025" y="3653850"/>
            <a:ext cx="6657600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                       Proviene de “sonus” que significa sonido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