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FD16948-D05C-440F-9E9C-36BBD864428C}">
  <a:tblStyle styleId="{EFD16948-D05C-440F-9E9C-36BBD86442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Nuni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uni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66b38959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66b38959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66b38959e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66b38959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66b38959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66b38959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4953c5712008e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24953c5712008e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4953c5712008e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4953c5712008e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66b38959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66b38959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4953c5712008ea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4953c5712008ea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66b38959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66b38959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66b38959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66b38959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66b38959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66b38959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IMAGINA </a:t>
            </a:r>
            <a:r>
              <a:rPr lang="es"/>
              <a:t>TU FUTURO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6456850" y="3524700"/>
            <a:ext cx="24297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Filosofía NCA 2020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285050" y="3524700"/>
            <a:ext cx="38547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 2: Lucía, Hugo, Elena, Daniel, Lilai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819150" y="498575"/>
            <a:ext cx="75057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 1: Bioética</a:t>
            </a:r>
            <a:endParaRPr/>
          </a:p>
        </p:txBody>
      </p:sp>
      <p:graphicFrame>
        <p:nvGraphicFramePr>
          <p:cNvPr id="194" name="Google Shape;194;p22"/>
          <p:cNvGraphicFramePr/>
          <p:nvPr/>
        </p:nvGraphicFramePr>
        <p:xfrm>
          <a:off x="659625" y="144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{EFD16948-D05C-440F-9E9C-36BBD864428C}</a:tableStyleId>
              </a:tblPr>
              <a:tblGrid>
                <a:gridCol w="3912375"/>
                <a:gridCol w="3912375"/>
              </a:tblGrid>
              <a:tr h="52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 u="sng"/>
                        <a:t>Principios</a:t>
                      </a:r>
                      <a:endParaRPr b="1"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 u="sng"/>
                        <a:t>Normas</a:t>
                      </a:r>
                      <a:endParaRPr b="1" sz="1800" u="sng"/>
                    </a:p>
                  </a:txBody>
                  <a:tcPr marT="91425" marB="91425" marR="91425" marL="91425"/>
                </a:tc>
              </a:tr>
              <a:tr h="5102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Autonomía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 caso de que una enfermedad vaya a más, el enfermo conscientemente decidirá sobre sí mismo.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06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Beneficencia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 caso de convivir con personas enfermas, sacarles sonrisas y ayudarles a desconectar.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06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No maleficencia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No dar medicamentos que puedan matar a seres humanos.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06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Justicia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 un hospital, tratar a todos por igual sin importar las enfermedades de estos.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5" name="Google Shape;195;p22"/>
          <p:cNvSpPr txBox="1"/>
          <p:nvPr/>
        </p:nvSpPr>
        <p:spPr>
          <a:xfrm>
            <a:off x="2069800" y="2758425"/>
            <a:ext cx="6816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819150" y="498575"/>
            <a:ext cx="75057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 2: Familiar</a:t>
            </a: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2069800" y="2758425"/>
            <a:ext cx="6816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p23"/>
          <p:cNvGraphicFramePr/>
          <p:nvPr/>
        </p:nvGraphicFramePr>
        <p:xfrm>
          <a:off x="703000" y="139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{EFD16948-D05C-440F-9E9C-36BBD864428C}</a:tableStyleId>
              </a:tblPr>
              <a:tblGrid>
                <a:gridCol w="3869000"/>
                <a:gridCol w="3869000"/>
              </a:tblGrid>
              <a:tr h="5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 u="sng"/>
                        <a:t>Principios</a:t>
                      </a:r>
                      <a:endParaRPr b="1" sz="1800" u="sng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 u="sng"/>
                        <a:t>Normas</a:t>
                      </a:r>
                      <a:endParaRPr b="1" sz="1800" u="sng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1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Respeto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 una discusión ni gritar ni insultar, dialogar.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1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Colaboración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Distribución equitativa de las tareas.</a:t>
                      </a:r>
                      <a:endParaRPr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Si alguien no realiza la tarea (justificadamente), cambiar esta con otra persona y así estará todo hecho.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1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Convivencia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 caso de que alguien tenga problemas, ayudarlo para intentar solucionarlos.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112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Solidaridad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Si un hermano te pide los juguetes, dejárselos y él hará lo mismo la próxima vez.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English summary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4701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At first place, we made a summary about the ethic, about what it is </a:t>
            </a:r>
            <a:r>
              <a:rPr lang="es" sz="1800"/>
              <a:t>and what it's the goal of it, which are the perspectives of the philosophers about it and if the morale's rules existed in general for everyone or not.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Then , we discussed about the morale’s rules of the bioethic and the morale's rules of the family.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/>
              <a:t>With that being said, let's start the presentation!</a:t>
            </a:r>
            <a:endParaRPr sz="1800"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322" y="3145425"/>
            <a:ext cx="1262800" cy="15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1883259" y="17487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RESUMEN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721650"/>
            <a:ext cx="7505700" cy="6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¿De qué se ocupa la ética?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918300" y="1485450"/>
            <a:ext cx="7505700" cy="14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/>
              <a:t>A diferencia de la moral, la ética se encarga de hacerse preguntas sobre la moral, es decir, realiza una reflexión filosófica sobre si los conjuntos de normas son buenos o malos,  intentando encontrar el fundamento de nuestros juicios morales.</a:t>
            </a:r>
            <a:endParaRPr sz="1800"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576" y="2915549"/>
            <a:ext cx="3232850" cy="18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585350"/>
            <a:ext cx="7505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 distintas perspectivas sobre la ética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378800"/>
            <a:ext cx="7505700" cy="20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La ética es mayoritariamente una dimensión </a:t>
            </a:r>
            <a:r>
              <a:rPr lang="es" sz="1600"/>
              <a:t>práctica, por eso, siempre a sido un campo muy controvertido con teorías muy dispares que se contradicen entre ellas. Pero, ¿De donde surge la disputa? </a:t>
            </a:r>
            <a:endParaRPr sz="16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/>
              <a:t>Bien, la disputa surge de responder la pregunta: ¿En qué se basan nuestros juicios morales? Algunos piensan que la razón es la base de la moral, mientras que otros opinan que no, que la base son los sentimientos.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6" y="3501200"/>
            <a:ext cx="2341219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3160375" y="3728500"/>
            <a:ext cx="1713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Sócrates, intelectualismo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674" y="3337475"/>
            <a:ext cx="1179525" cy="15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6402275" y="3728500"/>
            <a:ext cx="18150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Bertrand Russell, emotivista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189050" y="796000"/>
            <a:ext cx="67659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 distintas perspectivas de la ética II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061700" y="1700888"/>
            <a:ext cx="70206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En una cosa se está de acuerdo, en que es una reflexión filosófica sobre la moral, pero las discrepancias son sobre el contenido específico de está.</a:t>
            </a:r>
            <a:endParaRPr sz="1800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800" y="2731775"/>
            <a:ext cx="1156363" cy="157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2380938" y="3042138"/>
            <a:ext cx="20001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Epicuro, defensor del contenido material concreto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813" y="2700273"/>
            <a:ext cx="1156375" cy="160686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5954975" y="2838600"/>
            <a:ext cx="20001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Immanuel Kant, defensor de los aspectos formales de la acción moral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498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¿Hay reglas morales que sean válidas para                  todos?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819150" y="1637475"/>
            <a:ext cx="45723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Las normas morales de diferentes culturas suelen variar mucho, pero aun así, hay algunas que tienen </a:t>
            </a:r>
            <a:r>
              <a:rPr b="1" lang="es" sz="1600"/>
              <a:t>validez para todas las personas en todo el mundo</a:t>
            </a:r>
            <a:r>
              <a:rPr lang="es" sz="1600"/>
              <a:t>, como por ejemplo, el rechazo del asesinato.  Esta postura se llama </a:t>
            </a:r>
            <a:r>
              <a:rPr b="1" lang="es" sz="1600"/>
              <a:t>universalismo moral.</a:t>
            </a:r>
            <a:endParaRPr b="1" sz="1600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600"/>
              <a:t>La opinión opuesta es el </a:t>
            </a:r>
            <a:r>
              <a:rPr b="1" lang="es" sz="1600"/>
              <a:t>relativismo moral</a:t>
            </a:r>
            <a:r>
              <a:rPr lang="es" sz="1600"/>
              <a:t>, la cual defiende que </a:t>
            </a:r>
            <a:r>
              <a:rPr b="1" lang="es" sz="1600"/>
              <a:t>no hay normas morales universales</a:t>
            </a:r>
            <a:r>
              <a:rPr lang="es" sz="1600"/>
              <a:t> y que cada persona crea sus normas morales y que </a:t>
            </a:r>
            <a:r>
              <a:rPr b="1" lang="es" sz="1600"/>
              <a:t>los valores morales dependen de la situación</a:t>
            </a:r>
            <a:r>
              <a:rPr lang="es" sz="1600"/>
              <a:t> y el punto de vista.</a:t>
            </a:r>
            <a:endParaRPr sz="1600"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326" y="1637475"/>
            <a:ext cx="2255150" cy="28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047" y="3415377"/>
            <a:ext cx="2157500" cy="130604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>
            <p:ph type="title"/>
          </p:nvPr>
        </p:nvSpPr>
        <p:spPr>
          <a:xfrm>
            <a:off x="819150" y="5853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¿Respetar los principios o pensar en las consecuencias?</a:t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819150" y="1660501"/>
            <a:ext cx="7505700" cy="29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Los filósofos no saben si lo mejor a la hora de actuar es respetar unos principios o pensar en las consecuencias de lo que vamos a hacer, debido a esto, están </a:t>
            </a:r>
            <a:r>
              <a:rPr b="1" lang="es" sz="1600"/>
              <a:t>divididos en dos opiniones</a:t>
            </a:r>
            <a:r>
              <a:rPr lang="es" sz="1600"/>
              <a:t> distintas:</a:t>
            </a:r>
            <a:endParaRPr sz="1600"/>
          </a:p>
          <a:p>
            <a:pPr indent="-330200" lvl="0" marL="457200" rtl="0" algn="just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En el </a:t>
            </a:r>
            <a:r>
              <a:rPr b="1" lang="es" sz="1600"/>
              <a:t>deontologismo</a:t>
            </a:r>
            <a:r>
              <a:rPr lang="es" sz="1600"/>
              <a:t>, se defiende </a:t>
            </a:r>
            <a:r>
              <a:rPr b="1" lang="es" sz="1600"/>
              <a:t>actuar en torno a una serie de valores</a:t>
            </a:r>
            <a:r>
              <a:rPr lang="es" sz="1600"/>
              <a:t>, sin preocuparse por las consecuencias que puedan causar, y sin realizar acciones que, según estos valores, serían malas.</a:t>
            </a:r>
            <a:endParaRPr sz="16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En el </a:t>
            </a:r>
            <a:r>
              <a:rPr b="1" lang="es" sz="1600"/>
              <a:t>consecuencialismo</a:t>
            </a:r>
            <a:r>
              <a:rPr lang="es" sz="1600"/>
              <a:t>, </a:t>
            </a:r>
            <a:r>
              <a:rPr b="1" lang="es" sz="1600"/>
              <a:t>siempre tenemos que tener en 				cuenta lo que van a provocar nuestros actos</a:t>
            </a:r>
            <a:r>
              <a:rPr lang="es" sz="1600"/>
              <a:t> sobre 						los demás, sin atenerse a ningún tipo de principios.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CÓDIGOS ÉTICOS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